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0" r:id="rId4"/>
    <p:sldId id="264" r:id="rId5"/>
    <p:sldId id="265" r:id="rId6"/>
    <p:sldId id="333" r:id="rId7"/>
    <p:sldId id="266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5" r:id="rId42"/>
    <p:sldId id="328" r:id="rId43"/>
    <p:sldId id="326" r:id="rId44"/>
    <p:sldId id="329" r:id="rId45"/>
    <p:sldId id="330" r:id="rId46"/>
    <p:sldId id="331" r:id="rId47"/>
    <p:sldId id="332" r:id="rId48"/>
    <p:sldId id="272" r:id="rId49"/>
    <p:sldId id="27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휘준" userId="a4668e24ab70ae73" providerId="LiveId" clId="{6A3D7104-6D12-4501-BE20-7026A404E8A6}"/>
    <pc:docChg chg="undo custSel addSld delSld modSld sldOrd">
      <pc:chgData name="박휘준" userId="a4668e24ab70ae73" providerId="LiveId" clId="{6A3D7104-6D12-4501-BE20-7026A404E8A6}" dt="2017-12-12T04:27:04.988" v="1031" actId="478"/>
      <pc:docMkLst>
        <pc:docMk/>
      </pc:docMkLst>
      <pc:sldChg chg="modSp">
        <pc:chgData name="박휘준" userId="a4668e24ab70ae73" providerId="LiveId" clId="{6A3D7104-6D12-4501-BE20-7026A404E8A6}" dt="2017-12-01T03:36:09.568" v="9" actId="20577"/>
        <pc:sldMkLst>
          <pc:docMk/>
          <pc:sldMk cId="303893256" sldId="257"/>
        </pc:sldMkLst>
        <pc:spChg chg="mod">
          <ac:chgData name="박휘준" userId="a4668e24ab70ae73" providerId="LiveId" clId="{6A3D7104-6D12-4501-BE20-7026A404E8A6}" dt="2017-12-01T03:36:09.568" v="9" actId="20577"/>
          <ac:spMkLst>
            <pc:docMk/>
            <pc:sldMk cId="303893256" sldId="257"/>
            <ac:spMk id="11" creationId="{00000000-0000-0000-0000-000000000000}"/>
          </ac:spMkLst>
        </pc:spChg>
      </pc:sldChg>
      <pc:sldChg chg="modSp">
        <pc:chgData name="박휘준" userId="a4668e24ab70ae73" providerId="LiveId" clId="{6A3D7104-6D12-4501-BE20-7026A404E8A6}" dt="2017-12-01T04:30:42.041" v="1016" actId="20577"/>
        <pc:sldMkLst>
          <pc:docMk/>
          <pc:sldMk cId="2661771258" sldId="258"/>
        </pc:sldMkLst>
        <pc:spChg chg="mod">
          <ac:chgData name="박휘준" userId="a4668e24ab70ae73" providerId="LiveId" clId="{6A3D7104-6D12-4501-BE20-7026A404E8A6}" dt="2017-12-01T04:30:42.041" v="1016" actId="20577"/>
          <ac:spMkLst>
            <pc:docMk/>
            <pc:sldMk cId="2661771258" sldId="258"/>
            <ac:spMk id="10" creationId="{00000000-0000-0000-0000-000000000000}"/>
          </ac:spMkLst>
        </pc:spChg>
      </pc:sldChg>
      <pc:sldChg chg="addSp delSp modSp">
        <pc:chgData name="박휘준" userId="a4668e24ab70ae73" providerId="LiveId" clId="{6A3D7104-6D12-4501-BE20-7026A404E8A6}" dt="2017-12-01T03:44:26.760" v="315" actId="1076"/>
        <pc:sldMkLst>
          <pc:docMk/>
          <pc:sldMk cId="2693173489" sldId="265"/>
        </pc:sldMkLst>
        <pc:spChg chg="mod">
          <ac:chgData name="박휘준" userId="a4668e24ab70ae73" providerId="LiveId" clId="{6A3D7104-6D12-4501-BE20-7026A404E8A6}" dt="2017-12-01T03:44:18.050" v="312" actId="1076"/>
          <ac:spMkLst>
            <pc:docMk/>
            <pc:sldMk cId="2693173489" sldId="265"/>
            <ac:spMk id="30" creationId="{00000000-0000-0000-0000-000000000000}"/>
          </ac:spMkLst>
        </pc:spChg>
        <pc:spChg chg="add del mod">
          <ac:chgData name="박휘준" userId="a4668e24ab70ae73" providerId="LiveId" clId="{6A3D7104-6D12-4501-BE20-7026A404E8A6}" dt="2017-12-01T03:44:13.761" v="305" actId="478"/>
          <ac:spMkLst>
            <pc:docMk/>
            <pc:sldMk cId="2693173489" sldId="265"/>
            <ac:spMk id="33" creationId="{00000000-0000-0000-0000-000000000000}"/>
          </ac:spMkLst>
        </pc:spChg>
        <pc:picChg chg="mod">
          <ac:chgData name="박휘준" userId="a4668e24ab70ae73" providerId="LiveId" clId="{6A3D7104-6D12-4501-BE20-7026A404E8A6}" dt="2017-12-01T03:44:26.760" v="315" actId="1076"/>
          <ac:picMkLst>
            <pc:docMk/>
            <pc:sldMk cId="2693173489" sldId="265"/>
            <ac:picMk id="3" creationId="{06403C8A-5484-4D18-8A8B-79D2326B5A7B}"/>
          </ac:picMkLst>
        </pc:picChg>
      </pc:sldChg>
      <pc:sldChg chg="addSp delSp modSp">
        <pc:chgData name="박휘준" userId="a4668e24ab70ae73" providerId="LiveId" clId="{6A3D7104-6D12-4501-BE20-7026A404E8A6}" dt="2017-12-01T03:45:58.223" v="326" actId="14100"/>
        <pc:sldMkLst>
          <pc:docMk/>
          <pc:sldMk cId="2972956720" sldId="266"/>
        </pc:sldMkLst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0" creationId="{5747C3FA-897B-41D8-B6D6-A8D1BAC2BA2B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2" creationId="{6BB75A9C-C902-4612-9EAC-78D539A06AFD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3" creationId="{C199A8A8-0257-4D91-885B-39ABC9562976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4" creationId="{A1C92389-1970-4523-8C47-A783530EA5A0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7" creationId="{9F9DEEE0-523C-4417-AB5A-22C1A96FB710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18" creationId="{5DFB291D-CC81-4D88-BF3A-AC7085099862}"/>
          </ac:spMkLst>
        </pc:spChg>
        <pc:spChg chg="add del mod">
          <ac:chgData name="박휘준" userId="a4668e24ab70ae73" providerId="LiveId" clId="{6A3D7104-6D12-4501-BE20-7026A404E8A6}" dt="2017-12-01T03:45:00.323" v="320" actId="14100"/>
          <ac:spMkLst>
            <pc:docMk/>
            <pc:sldMk cId="2972956720" sldId="266"/>
            <ac:spMk id="20" creationId="{6BBAF4E4-3A0C-47CE-9A8E-ECE7C446CE37}"/>
          </ac:spMkLst>
        </pc:spChg>
        <pc:spChg chg="add mod">
          <ac:chgData name="박휘준" userId="a4668e24ab70ae73" providerId="LiveId" clId="{6A3D7104-6D12-4501-BE20-7026A404E8A6}" dt="2017-12-01T03:45:48.233" v="324" actId="1076"/>
          <ac:spMkLst>
            <pc:docMk/>
            <pc:sldMk cId="2972956720" sldId="266"/>
            <ac:spMk id="25" creationId="{9047C19A-A83C-4705-8259-E4FD732C4C11}"/>
          </ac:spMkLst>
        </pc:spChg>
        <pc:spChg chg="add">
          <ac:chgData name="박휘준" userId="a4668e24ab70ae73" providerId="LiveId" clId="{6A3D7104-6D12-4501-BE20-7026A404E8A6}" dt="2017-12-01T03:45:31.100" v="321" actId="14100"/>
          <ac:spMkLst>
            <pc:docMk/>
            <pc:sldMk cId="2972956720" sldId="266"/>
            <ac:spMk id="27" creationId="{653A306D-B556-4B3E-BE22-004A3F4B394A}"/>
          </ac:spMkLst>
        </pc:spChg>
        <pc:spChg chg="add mod">
          <ac:chgData name="박휘준" userId="a4668e24ab70ae73" providerId="LiveId" clId="{6A3D7104-6D12-4501-BE20-7026A404E8A6}" dt="2017-12-01T03:45:55.507" v="325" actId="1076"/>
          <ac:spMkLst>
            <pc:docMk/>
            <pc:sldMk cId="2972956720" sldId="266"/>
            <ac:spMk id="29" creationId="{7549B6EA-3720-47B2-A5C4-2CFDBB1B8F58}"/>
          </ac:spMkLst>
        </pc:spChg>
        <pc:spChg chg="add mod">
          <ac:chgData name="박휘준" userId="a4668e24ab70ae73" providerId="LiveId" clId="{6A3D7104-6D12-4501-BE20-7026A404E8A6}" dt="2017-12-01T03:45:40.743" v="322" actId="1076"/>
          <ac:spMkLst>
            <pc:docMk/>
            <pc:sldMk cId="2972956720" sldId="266"/>
            <ac:spMk id="31" creationId="{C565A893-0242-4DCB-8EFC-1842115E83AD}"/>
          </ac:spMkLst>
        </pc:spChg>
        <pc:spChg chg="add">
          <ac:chgData name="박휘준" userId="a4668e24ab70ae73" providerId="LiveId" clId="{6A3D7104-6D12-4501-BE20-7026A404E8A6}" dt="2017-12-01T03:45:31.100" v="321" actId="14100"/>
          <ac:spMkLst>
            <pc:docMk/>
            <pc:sldMk cId="2972956720" sldId="266"/>
            <ac:spMk id="34" creationId="{15CBD4FA-9967-46DC-AF76-8D033CC91D05}"/>
          </ac:spMkLst>
        </pc:spChg>
        <pc:spChg chg="add">
          <ac:chgData name="박휘준" userId="a4668e24ab70ae73" providerId="LiveId" clId="{6A3D7104-6D12-4501-BE20-7026A404E8A6}" dt="2017-12-01T03:45:31.100" v="321" actId="14100"/>
          <ac:spMkLst>
            <pc:docMk/>
            <pc:sldMk cId="2972956720" sldId="266"/>
            <ac:spMk id="35" creationId="{81E8D042-0976-4D26-B599-7B4E90254B76}"/>
          </ac:spMkLst>
        </pc:spChg>
        <pc:spChg chg="add">
          <ac:chgData name="박휘준" userId="a4668e24ab70ae73" providerId="LiveId" clId="{6A3D7104-6D12-4501-BE20-7026A404E8A6}" dt="2017-12-01T03:45:31.100" v="321" actId="14100"/>
          <ac:spMkLst>
            <pc:docMk/>
            <pc:sldMk cId="2972956720" sldId="266"/>
            <ac:spMk id="37" creationId="{AB920073-6DFE-47FA-8A15-7A29AA890604}"/>
          </ac:spMkLst>
        </pc:spChg>
        <pc:picChg chg="add del mod">
          <ac:chgData name="박휘준" userId="a4668e24ab70ae73" providerId="LiveId" clId="{6A3D7104-6D12-4501-BE20-7026A404E8A6}" dt="2017-12-01T03:45:00.323" v="320" actId="14100"/>
          <ac:picMkLst>
            <pc:docMk/>
            <pc:sldMk cId="2972956720" sldId="266"/>
            <ac:picMk id="21" creationId="{0A51E6DD-652B-4073-A83C-67F96B0A3D2A}"/>
          </ac:picMkLst>
        </pc:picChg>
        <pc:picChg chg="add del mod">
          <ac:chgData name="박휘준" userId="a4668e24ab70ae73" providerId="LiveId" clId="{6A3D7104-6D12-4501-BE20-7026A404E8A6}" dt="2017-12-01T03:45:00.323" v="320" actId="14100"/>
          <ac:picMkLst>
            <pc:docMk/>
            <pc:sldMk cId="2972956720" sldId="266"/>
            <ac:picMk id="22" creationId="{2ADFA1AD-1D87-4D7B-A52F-3EB91AEE0C26}"/>
          </ac:picMkLst>
        </pc:picChg>
        <pc:picChg chg="add del mod">
          <ac:chgData name="박휘준" userId="a4668e24ab70ae73" providerId="LiveId" clId="{6A3D7104-6D12-4501-BE20-7026A404E8A6}" dt="2017-12-01T03:45:00.323" v="320" actId="14100"/>
          <ac:picMkLst>
            <pc:docMk/>
            <pc:sldMk cId="2972956720" sldId="266"/>
            <ac:picMk id="23" creationId="{C831E9B1-D7EF-4879-9590-7E5B62086E24}"/>
          </ac:picMkLst>
        </pc:picChg>
        <pc:picChg chg="add del mod">
          <ac:chgData name="박휘준" userId="a4668e24ab70ae73" providerId="LiveId" clId="{6A3D7104-6D12-4501-BE20-7026A404E8A6}" dt="2017-12-01T03:45:00.323" v="320" actId="14100"/>
          <ac:picMkLst>
            <pc:docMk/>
            <pc:sldMk cId="2972956720" sldId="266"/>
            <ac:picMk id="24" creationId="{7698C49F-9F64-4D67-936C-DA72D5442E48}"/>
          </ac:picMkLst>
        </pc:picChg>
        <pc:picChg chg="add">
          <ac:chgData name="박휘준" userId="a4668e24ab70ae73" providerId="LiveId" clId="{6A3D7104-6D12-4501-BE20-7026A404E8A6}" dt="2017-12-01T03:45:31.100" v="321" actId="14100"/>
          <ac:picMkLst>
            <pc:docMk/>
            <pc:sldMk cId="2972956720" sldId="266"/>
            <ac:picMk id="38" creationId="{1BC97D9B-C7E4-4E5A-BFF2-FCA94AECDFAE}"/>
          </ac:picMkLst>
        </pc:picChg>
        <pc:picChg chg="add">
          <ac:chgData name="박휘준" userId="a4668e24ab70ae73" providerId="LiveId" clId="{6A3D7104-6D12-4501-BE20-7026A404E8A6}" dt="2017-12-01T03:45:31.100" v="321" actId="14100"/>
          <ac:picMkLst>
            <pc:docMk/>
            <pc:sldMk cId="2972956720" sldId="266"/>
            <ac:picMk id="39" creationId="{A9C4AA56-5B4F-4958-906F-1D78CF5D6713}"/>
          </ac:picMkLst>
        </pc:picChg>
        <pc:picChg chg="add mod">
          <ac:chgData name="박휘준" userId="a4668e24ab70ae73" providerId="LiveId" clId="{6A3D7104-6D12-4501-BE20-7026A404E8A6}" dt="2017-12-01T03:45:55.507" v="325" actId="1076"/>
          <ac:picMkLst>
            <pc:docMk/>
            <pc:sldMk cId="2972956720" sldId="266"/>
            <ac:picMk id="40" creationId="{5F0CC791-D87C-44C9-99CE-C77B211DBE43}"/>
          </ac:picMkLst>
        </pc:picChg>
        <pc:picChg chg="add">
          <ac:chgData name="박휘준" userId="a4668e24ab70ae73" providerId="LiveId" clId="{6A3D7104-6D12-4501-BE20-7026A404E8A6}" dt="2017-12-01T03:45:31.100" v="321" actId="14100"/>
          <ac:picMkLst>
            <pc:docMk/>
            <pc:sldMk cId="2972956720" sldId="266"/>
            <ac:picMk id="41" creationId="{FBBC3F69-C04E-4EC2-913B-00CC7A400804}"/>
          </ac:picMkLst>
        </pc:picChg>
        <pc:picChg chg="del">
          <ac:chgData name="박휘준" userId="a4668e24ab70ae73" providerId="LiveId" clId="{6A3D7104-6D12-4501-BE20-7026A404E8A6}" dt="2017-12-01T03:44:53.845" v="316" actId="478"/>
          <ac:picMkLst>
            <pc:docMk/>
            <pc:sldMk cId="2972956720" sldId="266"/>
            <ac:picMk id="2049" creationId="{685D9026-4EA1-48AB-99E6-8C87E7E3C906}"/>
          </ac:picMkLst>
        </pc:picChg>
        <pc:cxnChg chg="add del mod">
          <ac:chgData name="박휘준" userId="a4668e24ab70ae73" providerId="LiveId" clId="{6A3D7104-6D12-4501-BE20-7026A404E8A6}" dt="2017-12-01T03:45:00.323" v="320" actId="14100"/>
          <ac:cxnSpMkLst>
            <pc:docMk/>
            <pc:sldMk cId="2972956720" sldId="266"/>
            <ac:cxnSpMk id="11" creationId="{46F351C7-C323-4D80-8368-AFD3BD3DDC3D}"/>
          </ac:cxnSpMkLst>
        </pc:cxnChg>
        <pc:cxnChg chg="add del mod">
          <ac:chgData name="박휘준" userId="a4668e24ab70ae73" providerId="LiveId" clId="{6A3D7104-6D12-4501-BE20-7026A404E8A6}" dt="2017-12-01T03:45:00.323" v="320" actId="14100"/>
          <ac:cxnSpMkLst>
            <pc:docMk/>
            <pc:sldMk cId="2972956720" sldId="266"/>
            <ac:cxnSpMk id="15" creationId="{99509CDC-605D-4176-895F-DA18F2EF6F55}"/>
          </ac:cxnSpMkLst>
        </pc:cxnChg>
        <pc:cxnChg chg="add del mod">
          <ac:chgData name="박휘준" userId="a4668e24ab70ae73" providerId="LiveId" clId="{6A3D7104-6D12-4501-BE20-7026A404E8A6}" dt="2017-12-01T03:45:00.323" v="320" actId="14100"/>
          <ac:cxnSpMkLst>
            <pc:docMk/>
            <pc:sldMk cId="2972956720" sldId="266"/>
            <ac:cxnSpMk id="16" creationId="{15C7B1B3-E355-4C32-9DA0-404DC4FECBCE}"/>
          </ac:cxnSpMkLst>
        </pc:cxnChg>
        <pc:cxnChg chg="add del mod">
          <ac:chgData name="박휘준" userId="a4668e24ab70ae73" providerId="LiveId" clId="{6A3D7104-6D12-4501-BE20-7026A404E8A6}" dt="2017-12-01T03:45:00.323" v="320" actId="14100"/>
          <ac:cxnSpMkLst>
            <pc:docMk/>
            <pc:sldMk cId="2972956720" sldId="266"/>
            <ac:cxnSpMk id="19" creationId="{BBCC3124-2C32-4128-8F40-E5E9135B636B}"/>
          </ac:cxnSpMkLst>
        </pc:cxnChg>
        <pc:cxnChg chg="add">
          <ac:chgData name="박휘준" userId="a4668e24ab70ae73" providerId="LiveId" clId="{6A3D7104-6D12-4501-BE20-7026A404E8A6}" dt="2017-12-01T03:45:31.100" v="321" actId="14100"/>
          <ac:cxnSpMkLst>
            <pc:docMk/>
            <pc:sldMk cId="2972956720" sldId="266"/>
            <ac:cxnSpMk id="26" creationId="{E7E8991A-59B6-4EA6-B018-9FB54FC4FFA1}"/>
          </ac:cxnSpMkLst>
        </pc:cxnChg>
        <pc:cxnChg chg="add mod">
          <ac:chgData name="박휘준" userId="a4668e24ab70ae73" providerId="LiveId" clId="{6A3D7104-6D12-4501-BE20-7026A404E8A6}" dt="2017-12-01T03:45:58.223" v="326" actId="14100"/>
          <ac:cxnSpMkLst>
            <pc:docMk/>
            <pc:sldMk cId="2972956720" sldId="266"/>
            <ac:cxnSpMk id="32" creationId="{C2AB5F9F-16A7-4A1D-92B6-7DC80DF26495}"/>
          </ac:cxnSpMkLst>
        </pc:cxnChg>
        <pc:cxnChg chg="add">
          <ac:chgData name="박휘준" userId="a4668e24ab70ae73" providerId="LiveId" clId="{6A3D7104-6D12-4501-BE20-7026A404E8A6}" dt="2017-12-01T03:45:31.100" v="321" actId="14100"/>
          <ac:cxnSpMkLst>
            <pc:docMk/>
            <pc:sldMk cId="2972956720" sldId="266"/>
            <ac:cxnSpMk id="33" creationId="{5EA523FC-319F-46FE-9FDA-E21325FCBBF7}"/>
          </ac:cxnSpMkLst>
        </pc:cxnChg>
        <pc:cxnChg chg="add">
          <ac:chgData name="박휘준" userId="a4668e24ab70ae73" providerId="LiveId" clId="{6A3D7104-6D12-4501-BE20-7026A404E8A6}" dt="2017-12-01T03:45:31.100" v="321" actId="14100"/>
          <ac:cxnSpMkLst>
            <pc:docMk/>
            <pc:sldMk cId="2972956720" sldId="266"/>
            <ac:cxnSpMk id="36" creationId="{8D72579E-F9F6-4477-AEAE-02DF59EF94A3}"/>
          </ac:cxnSpMkLst>
        </pc:cxnChg>
      </pc:sldChg>
      <pc:sldChg chg="modSp">
        <pc:chgData name="박휘준" userId="a4668e24ab70ae73" providerId="LiveId" clId="{6A3D7104-6D12-4501-BE20-7026A404E8A6}" dt="2017-12-01T04:30:06.463" v="973" actId="20577"/>
        <pc:sldMkLst>
          <pc:docMk/>
          <pc:sldMk cId="2595683552" sldId="272"/>
        </pc:sldMkLst>
        <pc:spChg chg="mod">
          <ac:chgData name="박휘준" userId="a4668e24ab70ae73" providerId="LiveId" clId="{6A3D7104-6D12-4501-BE20-7026A404E8A6}" dt="2017-12-01T04:30:06.463" v="973" actId="20577"/>
          <ac:spMkLst>
            <pc:docMk/>
            <pc:sldMk cId="2595683552" sldId="272"/>
            <ac:spMk id="30" creationId="{00000000-0000-0000-0000-000000000000}"/>
          </ac:spMkLst>
        </pc:spChg>
      </pc:sldChg>
      <pc:sldChg chg="addSp delSp modSp add ord">
        <pc:chgData name="박휘준" userId="a4668e24ab70ae73" providerId="LiveId" clId="{6A3D7104-6D12-4501-BE20-7026A404E8A6}" dt="2017-12-12T04:27:04.988" v="1031" actId="478"/>
        <pc:sldMkLst>
          <pc:docMk/>
          <pc:sldMk cId="3736942831" sldId="290"/>
        </pc:sldMkLst>
        <pc:spChg chg="add mod">
          <ac:chgData name="박휘준" userId="a4668e24ab70ae73" providerId="LiveId" clId="{6A3D7104-6D12-4501-BE20-7026A404E8A6}" dt="2017-12-01T04:27:42.996" v="854" actId="20577"/>
          <ac:spMkLst>
            <pc:docMk/>
            <pc:sldMk cId="3736942831" sldId="290"/>
            <ac:spMk id="3" creationId="{BC8A8604-42E8-4852-8A84-2971DF5892C7}"/>
          </ac:spMkLst>
        </pc:spChg>
        <pc:spChg chg="add mod">
          <ac:chgData name="박휘준" userId="a4668e24ab70ae73" providerId="LiveId" clId="{6A3D7104-6D12-4501-BE20-7026A404E8A6}" dt="2017-12-05T02:08:12.570" v="1019" actId="1076"/>
          <ac:spMkLst>
            <pc:docMk/>
            <pc:sldMk cId="3736942831" sldId="290"/>
            <ac:spMk id="4" creationId="{B30CBC19-23E4-47B0-912F-A25CE64E0622}"/>
          </ac:spMkLst>
        </pc:spChg>
        <pc:spChg chg="add del mod">
          <ac:chgData name="박휘준" userId="a4668e24ab70ae73" providerId="LiveId" clId="{6A3D7104-6D12-4501-BE20-7026A404E8A6}" dt="2017-12-12T04:27:04.660" v="1030" actId="478"/>
          <ac:spMkLst>
            <pc:docMk/>
            <pc:sldMk cId="3736942831" sldId="290"/>
            <ac:spMk id="5" creationId="{9CADD765-F4F2-4CD9-8294-07A9B4585E80}"/>
          </ac:spMkLst>
        </pc:spChg>
        <pc:spChg chg="add mod">
          <ac:chgData name="박휘준" userId="a4668e24ab70ae73" providerId="LiveId" clId="{6A3D7104-6D12-4501-BE20-7026A404E8A6}" dt="2017-12-01T04:26:48.501" v="810" actId="14100"/>
          <ac:spMkLst>
            <pc:docMk/>
            <pc:sldMk cId="3736942831" sldId="290"/>
            <ac:spMk id="10" creationId="{BF1A911A-09AD-465B-B1DD-C7FF20AF4EBA}"/>
          </ac:spMkLst>
        </pc:spChg>
        <pc:spChg chg="mod">
          <ac:chgData name="박휘준" userId="a4668e24ab70ae73" providerId="LiveId" clId="{6A3D7104-6D12-4501-BE20-7026A404E8A6}" dt="2017-12-01T04:27:36.907" v="850" actId="20577"/>
          <ac:spMkLst>
            <pc:docMk/>
            <pc:sldMk cId="3736942831" sldId="290"/>
            <ac:spMk id="30" creationId="{00000000-0000-0000-0000-000000000000}"/>
          </ac:spMkLst>
        </pc:spChg>
        <pc:picChg chg="add del mod">
          <ac:chgData name="박휘준" userId="a4668e24ab70ae73" providerId="LiveId" clId="{6A3D7104-6D12-4501-BE20-7026A404E8A6}" dt="2017-12-12T04:27:04.988" v="1031" actId="478"/>
          <ac:picMkLst>
            <pc:docMk/>
            <pc:sldMk cId="3736942831" sldId="290"/>
            <ac:picMk id="12" creationId="{2B9639EE-6B56-45EE-811D-7A8DD3A99336}"/>
          </ac:picMkLst>
        </pc:picChg>
        <pc:picChg chg="del">
          <ac:chgData name="박휘준" userId="a4668e24ab70ae73" providerId="LiveId" clId="{6A3D7104-6D12-4501-BE20-7026A404E8A6}" dt="2017-12-01T03:41:37.227" v="24" actId="478"/>
          <ac:picMkLst>
            <pc:docMk/>
            <pc:sldMk cId="3736942831" sldId="290"/>
            <ac:picMk id="1025" creationId="{B5687205-8865-4DEF-B09C-81AF3F281BD4}"/>
          </ac:picMkLst>
        </pc:picChg>
        <pc:picChg chg="add del mod">
          <ac:chgData name="박휘준" userId="a4668e24ab70ae73" providerId="LiveId" clId="{6A3D7104-6D12-4501-BE20-7026A404E8A6}" dt="2017-12-12T04:27:04.031" v="1029" actId="478"/>
          <ac:picMkLst>
            <pc:docMk/>
            <pc:sldMk cId="3736942831" sldId="290"/>
            <ac:picMk id="1025" creationId="{21FDDFA0-A55D-4672-8CA8-BDA213D35D97}"/>
          </ac:picMkLst>
        </pc:picChg>
      </pc:sldChg>
      <pc:sldChg chg="addSp delSp modSp add">
        <pc:chgData name="박휘준" userId="a4668e24ab70ae73" providerId="LiveId" clId="{6A3D7104-6D12-4501-BE20-7026A404E8A6}" dt="2017-12-01T03:47:14.434" v="372" actId="1076"/>
        <pc:sldMkLst>
          <pc:docMk/>
          <pc:sldMk cId="1851147714" sldId="291"/>
        </pc:sldMkLst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23" creationId="{64C3295A-4E00-4DD2-9C56-06CBDCA0538E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24" creationId="{5AB66F94-F051-4805-A288-5DBDE4589B60}"/>
          </ac:spMkLst>
        </pc:spChg>
        <pc:spChg chg="del mod">
          <ac:chgData name="박휘준" userId="a4668e24ab70ae73" providerId="LiveId" clId="{6A3D7104-6D12-4501-BE20-7026A404E8A6}" dt="2017-12-01T03:46:47.497" v="345" actId="478"/>
          <ac:spMkLst>
            <pc:docMk/>
            <pc:sldMk cId="1851147714" sldId="291"/>
            <ac:spMk id="25" creationId="{9047C19A-A83C-4705-8259-E4FD732C4C11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27" creationId="{653A306D-B556-4B3E-BE22-004A3F4B394A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29" creationId="{7549B6EA-3720-47B2-A5C4-2CFDBB1B8F58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31" creationId="{C565A893-0242-4DCB-8EFC-1842115E83AD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34" creationId="{15CBD4FA-9967-46DC-AF76-8D033CC91D05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35" creationId="{81E8D042-0976-4D26-B599-7B4E90254B76}"/>
          </ac:spMkLst>
        </pc:spChg>
        <pc:spChg chg="del">
          <ac:chgData name="박휘준" userId="a4668e24ab70ae73" providerId="LiveId" clId="{6A3D7104-6D12-4501-BE20-7026A404E8A6}" dt="2017-12-01T03:46:50.384" v="346" actId="478"/>
          <ac:spMkLst>
            <pc:docMk/>
            <pc:sldMk cId="1851147714" sldId="291"/>
            <ac:spMk id="37" creationId="{AB920073-6DFE-47FA-8A15-7A29AA890604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2" creationId="{FD8B962B-4690-43AF-87CE-E8F2E7CF321E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3" creationId="{EC8AE824-DC08-494D-AFA5-4B01D6DA6750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4" creationId="{D5594D7D-EBD3-419D-BCD8-D3F47A6054DA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5" creationId="{8560C4E6-1857-4607-9D7C-CA5BE9248D38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7" creationId="{FB7EE4EB-33CE-4BB3-8332-401A80424337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48" creationId="{44DEE4CA-A702-46BD-9617-095E78D5B3F5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52" creationId="{7C1C6459-906D-418C-81F6-D4A4E0894835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53" creationId="{65B28F3E-CED3-4EE9-82F6-E551D62E1EB0}"/>
          </ac:spMkLst>
        </pc:spChg>
        <pc:spChg chg="add del mod">
          <ac:chgData name="박휘준" userId="a4668e24ab70ae73" providerId="LiveId" clId="{6A3D7104-6D12-4501-BE20-7026A404E8A6}" dt="2017-12-01T03:47:00.746" v="352" actId="1076"/>
          <ac:spMkLst>
            <pc:docMk/>
            <pc:sldMk cId="1851147714" sldId="291"/>
            <ac:spMk id="54" creationId="{9F21A225-5DDC-4365-972B-619BA0D4490E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56" creationId="{AB447DF4-5EF5-4A68-9989-B8A24706A07A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57" creationId="{4C8AEE5F-DF2E-439D-A56E-4B88A536C7FB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58" creationId="{E13355E0-DF9E-4B80-9A3E-CEF3BC2A843D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59" creationId="{6794CD00-2F0E-466D-87B5-DF355AF8605A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0" creationId="{1B9FF05B-298D-4888-BD5B-5E625F6CD930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1" creationId="{D5ACB537-9186-461D-8020-33106766C0C1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3" creationId="{95D3B18D-98BE-4A88-99C6-321D45F27D77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4" creationId="{7068E077-52A7-479E-AC7E-B1C0191A4CC1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8" creationId="{4F9BC994-92B0-4AA9-8AD3-F7AAFB0B67CA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69" creationId="{D9A15D80-10B3-4596-B13D-8C02BCAA67E1}"/>
          </ac:spMkLst>
        </pc:spChg>
        <pc:spChg chg="add mod">
          <ac:chgData name="박휘준" userId="a4668e24ab70ae73" providerId="LiveId" clId="{6A3D7104-6D12-4501-BE20-7026A404E8A6}" dt="2017-12-01T03:47:14.434" v="372" actId="1076"/>
          <ac:spMkLst>
            <pc:docMk/>
            <pc:sldMk cId="1851147714" sldId="291"/>
            <ac:spMk id="70" creationId="{E1032B3C-7A93-4F93-972E-228290E1FC3C}"/>
          </ac:spMkLst>
        </pc:spChg>
        <pc:picChg chg="add del mod">
          <ac:chgData name="박휘준" userId="a4668e24ab70ae73" providerId="LiveId" clId="{6A3D7104-6D12-4501-BE20-7026A404E8A6}" dt="2017-12-01T03:47:00.746" v="352" actId="1076"/>
          <ac:picMkLst>
            <pc:docMk/>
            <pc:sldMk cId="1851147714" sldId="291"/>
            <ac:picMk id="22" creationId="{47061E5C-3AA4-466A-822A-0D3D6D6EB9FD}"/>
          </ac:picMkLst>
        </pc:picChg>
        <pc:picChg chg="del">
          <ac:chgData name="박휘준" userId="a4668e24ab70ae73" providerId="LiveId" clId="{6A3D7104-6D12-4501-BE20-7026A404E8A6}" dt="2017-12-01T03:46:50.384" v="346" actId="478"/>
          <ac:picMkLst>
            <pc:docMk/>
            <pc:sldMk cId="1851147714" sldId="291"/>
            <ac:picMk id="38" creationId="{1BC97D9B-C7E4-4E5A-BFF2-FCA94AECDFAE}"/>
          </ac:picMkLst>
        </pc:picChg>
        <pc:picChg chg="del">
          <ac:chgData name="박휘준" userId="a4668e24ab70ae73" providerId="LiveId" clId="{6A3D7104-6D12-4501-BE20-7026A404E8A6}" dt="2017-12-01T03:46:50.384" v="346" actId="478"/>
          <ac:picMkLst>
            <pc:docMk/>
            <pc:sldMk cId="1851147714" sldId="291"/>
            <ac:picMk id="39" creationId="{A9C4AA56-5B4F-4958-906F-1D78CF5D6713}"/>
          </ac:picMkLst>
        </pc:picChg>
        <pc:picChg chg="del">
          <ac:chgData name="박휘준" userId="a4668e24ab70ae73" providerId="LiveId" clId="{6A3D7104-6D12-4501-BE20-7026A404E8A6}" dt="2017-12-01T03:46:51.466" v="348" actId="478"/>
          <ac:picMkLst>
            <pc:docMk/>
            <pc:sldMk cId="1851147714" sldId="291"/>
            <ac:picMk id="40" creationId="{5F0CC791-D87C-44C9-99CE-C77B211DBE43}"/>
          </ac:picMkLst>
        </pc:picChg>
        <pc:picChg chg="del">
          <ac:chgData name="박휘준" userId="a4668e24ab70ae73" providerId="LiveId" clId="{6A3D7104-6D12-4501-BE20-7026A404E8A6}" dt="2017-12-01T03:46:50.970" v="347" actId="478"/>
          <ac:picMkLst>
            <pc:docMk/>
            <pc:sldMk cId="1851147714" sldId="291"/>
            <ac:picMk id="41" creationId="{FBBC3F69-C04E-4EC2-913B-00CC7A400804}"/>
          </ac:picMkLst>
        </pc:picChg>
        <pc:picChg chg="add mod">
          <ac:chgData name="박휘준" userId="a4668e24ab70ae73" providerId="LiveId" clId="{6A3D7104-6D12-4501-BE20-7026A404E8A6}" dt="2017-12-01T03:47:14.434" v="372" actId="1076"/>
          <ac:picMkLst>
            <pc:docMk/>
            <pc:sldMk cId="1851147714" sldId="291"/>
            <ac:picMk id="55" creationId="{168ED7FD-1FAF-4608-B657-3D7BED3A3AA7}"/>
          </ac:picMkLst>
        </pc:picChg>
        <pc:cxnChg chg="del">
          <ac:chgData name="박휘준" userId="a4668e24ab70ae73" providerId="LiveId" clId="{6A3D7104-6D12-4501-BE20-7026A404E8A6}" dt="2017-12-01T03:46:50.384" v="346" actId="478"/>
          <ac:cxnSpMkLst>
            <pc:docMk/>
            <pc:sldMk cId="1851147714" sldId="291"/>
            <ac:cxnSpMk id="26" creationId="{E7E8991A-59B6-4EA6-B018-9FB54FC4FFA1}"/>
          </ac:cxnSpMkLst>
        </pc:cxnChg>
        <pc:cxnChg chg="del">
          <ac:chgData name="박휘준" userId="a4668e24ab70ae73" providerId="LiveId" clId="{6A3D7104-6D12-4501-BE20-7026A404E8A6}" dt="2017-12-01T03:46:50.384" v="346" actId="478"/>
          <ac:cxnSpMkLst>
            <pc:docMk/>
            <pc:sldMk cId="1851147714" sldId="291"/>
            <ac:cxnSpMk id="32" creationId="{C2AB5F9F-16A7-4A1D-92B6-7DC80DF26495}"/>
          </ac:cxnSpMkLst>
        </pc:cxnChg>
        <pc:cxnChg chg="del">
          <ac:chgData name="박휘준" userId="a4668e24ab70ae73" providerId="LiveId" clId="{6A3D7104-6D12-4501-BE20-7026A404E8A6}" dt="2017-12-01T03:46:50.384" v="346" actId="478"/>
          <ac:cxnSpMkLst>
            <pc:docMk/>
            <pc:sldMk cId="1851147714" sldId="291"/>
            <ac:cxnSpMk id="33" creationId="{5EA523FC-319F-46FE-9FDA-E21325FCBBF7}"/>
          </ac:cxnSpMkLst>
        </pc:cxnChg>
        <pc:cxnChg chg="del mod">
          <ac:chgData name="박휘준" userId="a4668e24ab70ae73" providerId="LiveId" clId="{6A3D7104-6D12-4501-BE20-7026A404E8A6}" dt="2017-12-01T03:46:50.384" v="346" actId="478"/>
          <ac:cxnSpMkLst>
            <pc:docMk/>
            <pc:sldMk cId="1851147714" sldId="291"/>
            <ac:cxnSpMk id="36" creationId="{8D72579E-F9F6-4477-AEAE-02DF59EF94A3}"/>
          </ac:cxnSpMkLst>
        </pc:cxnChg>
        <pc:cxnChg chg="add del mod">
          <ac:chgData name="박휘준" userId="a4668e24ab70ae73" providerId="LiveId" clId="{6A3D7104-6D12-4501-BE20-7026A404E8A6}" dt="2017-12-01T03:47:00.746" v="352" actId="1076"/>
          <ac:cxnSpMkLst>
            <pc:docMk/>
            <pc:sldMk cId="1851147714" sldId="291"/>
            <ac:cxnSpMk id="46" creationId="{4D05D88C-3FB5-4892-BACD-7DADF89E3685}"/>
          </ac:cxnSpMkLst>
        </pc:cxnChg>
        <pc:cxnChg chg="add del mod">
          <ac:chgData name="박휘준" userId="a4668e24ab70ae73" providerId="LiveId" clId="{6A3D7104-6D12-4501-BE20-7026A404E8A6}" dt="2017-12-01T03:47:00.746" v="352" actId="1076"/>
          <ac:cxnSpMkLst>
            <pc:docMk/>
            <pc:sldMk cId="1851147714" sldId="291"/>
            <ac:cxnSpMk id="49" creationId="{9AF5B4FF-09DE-49E1-8851-336A0B56F18E}"/>
          </ac:cxnSpMkLst>
        </pc:cxnChg>
        <pc:cxnChg chg="add del mod">
          <ac:chgData name="박휘준" userId="a4668e24ab70ae73" providerId="LiveId" clId="{6A3D7104-6D12-4501-BE20-7026A404E8A6}" dt="2017-12-01T03:47:00.746" v="352" actId="1076"/>
          <ac:cxnSpMkLst>
            <pc:docMk/>
            <pc:sldMk cId="1851147714" sldId="291"/>
            <ac:cxnSpMk id="50" creationId="{825A1FA7-7B3D-4459-BF9D-062E1055FA60}"/>
          </ac:cxnSpMkLst>
        </pc:cxnChg>
        <pc:cxnChg chg="add del mod">
          <ac:chgData name="박휘준" userId="a4668e24ab70ae73" providerId="LiveId" clId="{6A3D7104-6D12-4501-BE20-7026A404E8A6}" dt="2017-12-01T03:47:00.746" v="352" actId="1076"/>
          <ac:cxnSpMkLst>
            <pc:docMk/>
            <pc:sldMk cId="1851147714" sldId="291"/>
            <ac:cxnSpMk id="51" creationId="{06E25BDA-1FA7-43CE-97A4-A9DDB1B9B501}"/>
          </ac:cxnSpMkLst>
        </pc:cxnChg>
        <pc:cxnChg chg="add mod">
          <ac:chgData name="박휘준" userId="a4668e24ab70ae73" providerId="LiveId" clId="{6A3D7104-6D12-4501-BE20-7026A404E8A6}" dt="2017-12-01T03:47:14.434" v="372" actId="1076"/>
          <ac:cxnSpMkLst>
            <pc:docMk/>
            <pc:sldMk cId="1851147714" sldId="291"/>
            <ac:cxnSpMk id="62" creationId="{05807E98-FFFB-4051-BFCF-54B93167A984}"/>
          </ac:cxnSpMkLst>
        </pc:cxnChg>
        <pc:cxnChg chg="add mod">
          <ac:chgData name="박휘준" userId="a4668e24ab70ae73" providerId="LiveId" clId="{6A3D7104-6D12-4501-BE20-7026A404E8A6}" dt="2017-12-01T03:47:14.434" v="372" actId="1076"/>
          <ac:cxnSpMkLst>
            <pc:docMk/>
            <pc:sldMk cId="1851147714" sldId="291"/>
            <ac:cxnSpMk id="65" creationId="{AB0A1009-906F-4830-94E1-77FE27351222}"/>
          </ac:cxnSpMkLst>
        </pc:cxnChg>
        <pc:cxnChg chg="add mod">
          <ac:chgData name="박휘준" userId="a4668e24ab70ae73" providerId="LiveId" clId="{6A3D7104-6D12-4501-BE20-7026A404E8A6}" dt="2017-12-01T03:47:14.434" v="372" actId="1076"/>
          <ac:cxnSpMkLst>
            <pc:docMk/>
            <pc:sldMk cId="1851147714" sldId="291"/>
            <ac:cxnSpMk id="66" creationId="{7CB08EB1-E791-45AD-906D-7F5E4D16C85F}"/>
          </ac:cxnSpMkLst>
        </pc:cxnChg>
        <pc:cxnChg chg="add mod">
          <ac:chgData name="박휘준" userId="a4668e24ab70ae73" providerId="LiveId" clId="{6A3D7104-6D12-4501-BE20-7026A404E8A6}" dt="2017-12-01T03:47:14.434" v="372" actId="1076"/>
          <ac:cxnSpMkLst>
            <pc:docMk/>
            <pc:sldMk cId="1851147714" sldId="291"/>
            <ac:cxnSpMk id="67" creationId="{5A5D683B-2115-4549-A6DE-C9823687D7AC}"/>
          </ac:cxnSpMkLst>
        </pc:cxnChg>
      </pc:sldChg>
      <pc:sldChg chg="addSp modSp add">
        <pc:chgData name="박휘준" userId="a4668e24ab70ae73" providerId="LiveId" clId="{6A3D7104-6D12-4501-BE20-7026A404E8A6}" dt="2017-12-01T03:47:29.178" v="377" actId="1076"/>
        <pc:sldMkLst>
          <pc:docMk/>
          <pc:sldMk cId="2226163811" sldId="292"/>
        </pc:sldMkLst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0" creationId="{C6CA8189-8790-4EE4-A097-743517439539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1" creationId="{F7B96BCF-D78C-44A6-B954-FE3BA4B5EA25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2" creationId="{2F13DB75-445D-4A03-B1FE-E65849F8698F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3" creationId="{5F90B276-2740-4170-A493-82397DE3A67F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5" creationId="{1D7AB878-2B9A-4F3D-AB2A-E4D518BE0443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6" creationId="{CD919CE5-99B7-4D44-A108-7B1821DE66E7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18" creationId="{69CD4E29-67C4-4A2A-8498-EA71DCFBFEAB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21" creationId="{5A137AA2-0945-42E9-977C-6BC4A75D766E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22" creationId="{0441215D-BE7A-459A-A283-CF50F9B1E453}"/>
          </ac:spMkLst>
        </pc:spChg>
        <pc:spChg chg="add mod">
          <ac:chgData name="박휘준" userId="a4668e24ab70ae73" providerId="LiveId" clId="{6A3D7104-6D12-4501-BE20-7026A404E8A6}" dt="2017-12-01T03:47:29.178" v="377" actId="1076"/>
          <ac:spMkLst>
            <pc:docMk/>
            <pc:sldMk cId="2226163811" sldId="292"/>
            <ac:spMk id="23" creationId="{2171A8C2-D0F7-47CE-83C3-6D3C9CDD9571}"/>
          </ac:spMkLst>
        </pc:spChg>
        <pc:picChg chg="add mod">
          <ac:chgData name="박휘준" userId="a4668e24ab70ae73" providerId="LiveId" clId="{6A3D7104-6D12-4501-BE20-7026A404E8A6}" dt="2017-12-01T03:47:29.178" v="377" actId="1076"/>
          <ac:picMkLst>
            <pc:docMk/>
            <pc:sldMk cId="2226163811" sldId="292"/>
            <ac:picMk id="7" creationId="{39A2880F-4898-4C07-877E-2DC1A9171B4F}"/>
          </ac:picMkLst>
        </pc:picChg>
        <pc:cxnChg chg="add mod">
          <ac:chgData name="박휘준" userId="a4668e24ab70ae73" providerId="LiveId" clId="{6A3D7104-6D12-4501-BE20-7026A404E8A6}" dt="2017-12-01T03:47:29.178" v="377" actId="1076"/>
          <ac:cxnSpMkLst>
            <pc:docMk/>
            <pc:sldMk cId="2226163811" sldId="292"/>
            <ac:cxnSpMk id="14" creationId="{5CCC4AF3-CE04-4CA0-A2A3-1B431E0CD7B8}"/>
          </ac:cxnSpMkLst>
        </pc:cxnChg>
        <pc:cxnChg chg="add mod">
          <ac:chgData name="박휘준" userId="a4668e24ab70ae73" providerId="LiveId" clId="{6A3D7104-6D12-4501-BE20-7026A404E8A6}" dt="2017-12-01T03:47:29.178" v="377" actId="1076"/>
          <ac:cxnSpMkLst>
            <pc:docMk/>
            <pc:sldMk cId="2226163811" sldId="292"/>
            <ac:cxnSpMk id="17" creationId="{23AE5297-D109-40A2-8053-246064B417A0}"/>
          </ac:cxnSpMkLst>
        </pc:cxnChg>
        <pc:cxnChg chg="add mod">
          <ac:chgData name="박휘준" userId="a4668e24ab70ae73" providerId="LiveId" clId="{6A3D7104-6D12-4501-BE20-7026A404E8A6}" dt="2017-12-01T03:47:29.178" v="377" actId="1076"/>
          <ac:cxnSpMkLst>
            <pc:docMk/>
            <pc:sldMk cId="2226163811" sldId="292"/>
            <ac:cxnSpMk id="19" creationId="{AC773DC4-F48C-491B-8B44-2918376C0679}"/>
          </ac:cxnSpMkLst>
        </pc:cxnChg>
        <pc:cxnChg chg="add mod">
          <ac:chgData name="박휘준" userId="a4668e24ab70ae73" providerId="LiveId" clId="{6A3D7104-6D12-4501-BE20-7026A404E8A6}" dt="2017-12-01T03:47:29.178" v="377" actId="1076"/>
          <ac:cxnSpMkLst>
            <pc:docMk/>
            <pc:sldMk cId="2226163811" sldId="292"/>
            <ac:cxnSpMk id="20" creationId="{1CFF0130-C031-472D-985F-43B826B0F18C}"/>
          </ac:cxnSpMkLst>
        </pc:cxnChg>
      </pc:sldChg>
      <pc:sldChg chg="addSp modSp add">
        <pc:chgData name="박휘준" userId="a4668e24ab70ae73" providerId="LiveId" clId="{6A3D7104-6D12-4501-BE20-7026A404E8A6}" dt="2017-12-01T03:48:22.352" v="384" actId="1076"/>
        <pc:sldMkLst>
          <pc:docMk/>
          <pc:sldMk cId="2559206147" sldId="293"/>
        </pc:sldMkLst>
        <pc:spChg chg="add mod">
          <ac:chgData name="박휘준" userId="a4668e24ab70ae73" providerId="LiveId" clId="{6A3D7104-6D12-4501-BE20-7026A404E8A6}" dt="2017-12-01T03:48:22.352" v="384" actId="1076"/>
          <ac:spMkLst>
            <pc:docMk/>
            <pc:sldMk cId="2559206147" sldId="293"/>
            <ac:spMk id="10" creationId="{7522A4BF-8B0C-4B85-B5BE-4EB9F533EEF8}"/>
          </ac:spMkLst>
        </pc:spChg>
        <pc:spChg chg="add mod">
          <ac:chgData name="박휘준" userId="a4668e24ab70ae73" providerId="LiveId" clId="{6A3D7104-6D12-4501-BE20-7026A404E8A6}" dt="2017-12-01T03:47:44.931" v="379" actId="1076"/>
          <ac:spMkLst>
            <pc:docMk/>
            <pc:sldMk cId="2559206147" sldId="293"/>
            <ac:spMk id="12" creationId="{9C1C4497-BE8F-4230-BC7B-824E66605557}"/>
          </ac:spMkLst>
        </pc:spChg>
        <pc:spChg chg="add mod">
          <ac:chgData name="박휘준" userId="a4668e24ab70ae73" providerId="LiveId" clId="{6A3D7104-6D12-4501-BE20-7026A404E8A6}" dt="2017-12-01T03:47:44.931" v="379" actId="1076"/>
          <ac:spMkLst>
            <pc:docMk/>
            <pc:sldMk cId="2559206147" sldId="293"/>
            <ac:spMk id="13" creationId="{7FAC2E1D-96FB-4E9C-AA31-3DF50571FEC2}"/>
          </ac:spMkLst>
        </pc:spChg>
        <pc:spChg chg="add mod">
          <ac:chgData name="박휘준" userId="a4668e24ab70ae73" providerId="LiveId" clId="{6A3D7104-6D12-4501-BE20-7026A404E8A6}" dt="2017-12-01T03:47:44.931" v="379" actId="1076"/>
          <ac:spMkLst>
            <pc:docMk/>
            <pc:sldMk cId="2559206147" sldId="293"/>
            <ac:spMk id="15" creationId="{049E3F3F-F4F6-43FE-A3A4-E47E5BA20F7A}"/>
          </ac:spMkLst>
        </pc:spChg>
        <pc:spChg chg="add mod">
          <ac:chgData name="박휘준" userId="a4668e24ab70ae73" providerId="LiveId" clId="{6A3D7104-6D12-4501-BE20-7026A404E8A6}" dt="2017-12-01T03:47:44.931" v="379" actId="1076"/>
          <ac:spMkLst>
            <pc:docMk/>
            <pc:sldMk cId="2559206147" sldId="293"/>
            <ac:spMk id="16" creationId="{BC074D60-C323-4FD9-9F60-443B00EA2132}"/>
          </ac:spMkLst>
        </pc:spChg>
        <pc:spChg chg="add mod">
          <ac:chgData name="박휘준" userId="a4668e24ab70ae73" providerId="LiveId" clId="{6A3D7104-6D12-4501-BE20-7026A404E8A6}" dt="2017-12-01T03:47:44.931" v="379" actId="1076"/>
          <ac:spMkLst>
            <pc:docMk/>
            <pc:sldMk cId="2559206147" sldId="293"/>
            <ac:spMk id="17" creationId="{F4A53F03-6F8C-4D85-AD4D-1264F523DDD9}"/>
          </ac:spMkLst>
        </pc:spChg>
        <pc:spChg chg="add mod">
          <ac:chgData name="박휘준" userId="a4668e24ab70ae73" providerId="LiveId" clId="{6A3D7104-6D12-4501-BE20-7026A404E8A6}" dt="2017-12-01T03:47:59.781" v="381" actId="1076"/>
          <ac:spMkLst>
            <pc:docMk/>
            <pc:sldMk cId="2559206147" sldId="293"/>
            <ac:spMk id="18" creationId="{AD1CBD75-D650-43FE-9B60-1988E075DF76}"/>
          </ac:spMkLst>
        </pc:spChg>
        <pc:spChg chg="add mod">
          <ac:chgData name="박휘준" userId="a4668e24ab70ae73" providerId="LiveId" clId="{6A3D7104-6D12-4501-BE20-7026A404E8A6}" dt="2017-12-01T03:47:59.781" v="381" actId="1076"/>
          <ac:spMkLst>
            <pc:docMk/>
            <pc:sldMk cId="2559206147" sldId="293"/>
            <ac:spMk id="19" creationId="{B853E4A7-8B38-4E06-9923-8845AC8D1F0A}"/>
          </ac:spMkLst>
        </pc:spChg>
        <pc:picChg chg="add mod">
          <ac:chgData name="박휘준" userId="a4668e24ab70ae73" providerId="LiveId" clId="{6A3D7104-6D12-4501-BE20-7026A404E8A6}" dt="2017-12-01T03:47:59.781" v="381" actId="1076"/>
          <ac:picMkLst>
            <pc:docMk/>
            <pc:sldMk cId="2559206147" sldId="293"/>
            <ac:picMk id="7" creationId="{D83614ED-9111-43C4-BBC0-0E15258FC6A9}"/>
          </ac:picMkLst>
        </pc:picChg>
        <pc:picChg chg="add mod">
          <ac:chgData name="박휘준" userId="a4668e24ab70ae73" providerId="LiveId" clId="{6A3D7104-6D12-4501-BE20-7026A404E8A6}" dt="2017-12-01T03:47:44.931" v="379" actId="1076"/>
          <ac:picMkLst>
            <pc:docMk/>
            <pc:sldMk cId="2559206147" sldId="293"/>
            <ac:picMk id="20" creationId="{4FD7BB8B-6EDD-4EF9-8FF1-831EF2A390A7}"/>
          </ac:picMkLst>
        </pc:picChg>
        <pc:picChg chg="add mod">
          <ac:chgData name="박휘준" userId="a4668e24ab70ae73" providerId="LiveId" clId="{6A3D7104-6D12-4501-BE20-7026A404E8A6}" dt="2017-12-01T03:47:44.931" v="379" actId="1076"/>
          <ac:picMkLst>
            <pc:docMk/>
            <pc:sldMk cId="2559206147" sldId="293"/>
            <ac:picMk id="21" creationId="{195F10F5-71D4-4D05-B2D2-40A5D4B519A0}"/>
          </ac:picMkLst>
        </pc:picChg>
        <pc:cxnChg chg="add mod">
          <ac:chgData name="박휘준" userId="a4668e24ab70ae73" providerId="LiveId" clId="{6A3D7104-6D12-4501-BE20-7026A404E8A6}" dt="2017-12-01T03:47:44.931" v="379" actId="1076"/>
          <ac:cxnSpMkLst>
            <pc:docMk/>
            <pc:sldMk cId="2559206147" sldId="293"/>
            <ac:cxnSpMk id="11" creationId="{A6B6A602-C60A-49EA-9292-9835092053FA}"/>
          </ac:cxnSpMkLst>
        </pc:cxnChg>
        <pc:cxnChg chg="add mod">
          <ac:chgData name="박휘준" userId="a4668e24ab70ae73" providerId="LiveId" clId="{6A3D7104-6D12-4501-BE20-7026A404E8A6}" dt="2017-12-01T03:48:02.936" v="382" actId="14100"/>
          <ac:cxnSpMkLst>
            <pc:docMk/>
            <pc:sldMk cId="2559206147" sldId="293"/>
            <ac:cxnSpMk id="14" creationId="{8DCB57FA-6087-437D-B2E1-F5EEF02F48B9}"/>
          </ac:cxnSpMkLst>
        </pc:cxnChg>
      </pc:sldChg>
      <pc:sldChg chg="addSp modSp add">
        <pc:chgData name="박휘준" userId="a4668e24ab70ae73" providerId="LiveId" clId="{6A3D7104-6D12-4501-BE20-7026A404E8A6}" dt="2017-12-01T03:48:47.353" v="389" actId="1076"/>
        <pc:sldMkLst>
          <pc:docMk/>
          <pc:sldMk cId="2056186270" sldId="294"/>
        </pc:sldMkLst>
        <pc:spChg chg="add mod">
          <ac:chgData name="박휘준" userId="a4668e24ab70ae73" providerId="LiveId" clId="{6A3D7104-6D12-4501-BE20-7026A404E8A6}" dt="2017-12-01T03:48:40.683" v="387" actId="1076"/>
          <ac:spMkLst>
            <pc:docMk/>
            <pc:sldMk cId="2056186270" sldId="294"/>
            <ac:spMk id="7" creationId="{2E34204A-FD0B-4BEA-AA55-2A9E77860F5D}"/>
          </ac:spMkLst>
        </pc:spChg>
        <pc:spChg chg="add mod">
          <ac:chgData name="박휘준" userId="a4668e24ab70ae73" providerId="LiveId" clId="{6A3D7104-6D12-4501-BE20-7026A404E8A6}" dt="2017-12-01T03:48:36.154" v="386" actId="1076"/>
          <ac:spMkLst>
            <pc:docMk/>
            <pc:sldMk cId="2056186270" sldId="294"/>
            <ac:spMk id="10" creationId="{E7DE6C52-52EF-4F1E-BD72-42DF118649C7}"/>
          </ac:spMkLst>
        </pc:spChg>
        <pc:spChg chg="add mod">
          <ac:chgData name="박휘준" userId="a4668e24ab70ae73" providerId="LiveId" clId="{6A3D7104-6D12-4501-BE20-7026A404E8A6}" dt="2017-12-01T03:48:36.154" v="386" actId="1076"/>
          <ac:spMkLst>
            <pc:docMk/>
            <pc:sldMk cId="2056186270" sldId="294"/>
            <ac:spMk id="11" creationId="{EE134B85-3999-4D7E-A57D-7C22CDA12E41}"/>
          </ac:spMkLst>
        </pc:spChg>
        <pc:spChg chg="add mod">
          <ac:chgData name="박휘준" userId="a4668e24ab70ae73" providerId="LiveId" clId="{6A3D7104-6D12-4501-BE20-7026A404E8A6}" dt="2017-12-01T03:48:36.154" v="386" actId="1076"/>
          <ac:spMkLst>
            <pc:docMk/>
            <pc:sldMk cId="2056186270" sldId="294"/>
            <ac:spMk id="12" creationId="{54EC311F-F2DA-43B5-9435-549BD65B67F8}"/>
          </ac:spMkLst>
        </pc:spChg>
        <pc:spChg chg="add mod">
          <ac:chgData name="박휘준" userId="a4668e24ab70ae73" providerId="LiveId" clId="{6A3D7104-6D12-4501-BE20-7026A404E8A6}" dt="2017-12-01T03:48:36.154" v="386" actId="1076"/>
          <ac:spMkLst>
            <pc:docMk/>
            <pc:sldMk cId="2056186270" sldId="294"/>
            <ac:spMk id="15" creationId="{7CFB192A-AEA6-41C0-B716-6FA720156E56}"/>
          </ac:spMkLst>
        </pc:spChg>
        <pc:spChg chg="add mod">
          <ac:chgData name="박휘준" userId="a4668e24ab70ae73" providerId="LiveId" clId="{6A3D7104-6D12-4501-BE20-7026A404E8A6}" dt="2017-12-01T03:48:36.154" v="386" actId="1076"/>
          <ac:spMkLst>
            <pc:docMk/>
            <pc:sldMk cId="2056186270" sldId="294"/>
            <ac:spMk id="16" creationId="{B0B55A38-4C7F-4274-BE15-F38D10E5924E}"/>
          </ac:spMkLst>
        </pc:spChg>
        <pc:spChg chg="add mod">
          <ac:chgData name="박휘준" userId="a4668e24ab70ae73" providerId="LiveId" clId="{6A3D7104-6D12-4501-BE20-7026A404E8A6}" dt="2017-12-01T03:48:47.353" v="389" actId="1076"/>
          <ac:spMkLst>
            <pc:docMk/>
            <pc:sldMk cId="2056186270" sldId="294"/>
            <ac:spMk id="17" creationId="{2ED4F512-EF4C-4380-AD15-AF29D398731E}"/>
          </ac:spMkLst>
        </pc:spChg>
        <pc:picChg chg="add mod">
          <ac:chgData name="박휘준" userId="a4668e24ab70ae73" providerId="LiveId" clId="{6A3D7104-6D12-4501-BE20-7026A404E8A6}" dt="2017-12-01T03:48:36.154" v="386" actId="1076"/>
          <ac:picMkLst>
            <pc:docMk/>
            <pc:sldMk cId="2056186270" sldId="294"/>
            <ac:picMk id="18" creationId="{37BC0B30-0CA0-491B-B6E4-1E79E93E2F0F}"/>
          </ac:picMkLst>
        </pc:picChg>
        <pc:picChg chg="add mod">
          <ac:chgData name="박휘준" userId="a4668e24ab70ae73" providerId="LiveId" clId="{6A3D7104-6D12-4501-BE20-7026A404E8A6}" dt="2017-12-01T03:48:36.154" v="386" actId="1076"/>
          <ac:picMkLst>
            <pc:docMk/>
            <pc:sldMk cId="2056186270" sldId="294"/>
            <ac:picMk id="19" creationId="{3393CCAB-A8E0-423D-84FC-21058C345F2C}"/>
          </ac:picMkLst>
        </pc:picChg>
        <pc:cxnChg chg="add mod">
          <ac:chgData name="박휘준" userId="a4668e24ab70ae73" providerId="LiveId" clId="{6A3D7104-6D12-4501-BE20-7026A404E8A6}" dt="2017-12-01T03:48:36.154" v="386" actId="1076"/>
          <ac:cxnSpMkLst>
            <pc:docMk/>
            <pc:sldMk cId="2056186270" sldId="294"/>
            <ac:cxnSpMk id="13" creationId="{1EF093C8-EDBA-4DCA-BED2-5FC346086DC0}"/>
          </ac:cxnSpMkLst>
        </pc:cxnChg>
        <pc:cxnChg chg="add mod">
          <ac:chgData name="박휘준" userId="a4668e24ab70ae73" providerId="LiveId" clId="{6A3D7104-6D12-4501-BE20-7026A404E8A6}" dt="2017-12-01T03:48:36.154" v="386" actId="1076"/>
          <ac:cxnSpMkLst>
            <pc:docMk/>
            <pc:sldMk cId="2056186270" sldId="294"/>
            <ac:cxnSpMk id="14" creationId="{19EED7CF-54B0-4640-902F-3C912DA1AEB7}"/>
          </ac:cxnSpMkLst>
        </pc:cxnChg>
      </pc:sldChg>
      <pc:sldChg chg="addSp modSp add">
        <pc:chgData name="박휘준" userId="a4668e24ab70ae73" providerId="LiveId" clId="{6A3D7104-6D12-4501-BE20-7026A404E8A6}" dt="2017-12-01T03:49:09.868" v="394" actId="1076"/>
        <pc:sldMkLst>
          <pc:docMk/>
          <pc:sldMk cId="1557476077" sldId="295"/>
        </pc:sldMkLst>
        <pc:spChg chg="add mod">
          <ac:chgData name="박휘준" userId="a4668e24ab70ae73" providerId="LiveId" clId="{6A3D7104-6D12-4501-BE20-7026A404E8A6}" dt="2017-12-01T03:49:09.868" v="394" actId="1076"/>
          <ac:spMkLst>
            <pc:docMk/>
            <pc:sldMk cId="1557476077" sldId="295"/>
            <ac:spMk id="10" creationId="{34EF5B65-9C65-4419-B056-7F86E4DA0E3A}"/>
          </ac:spMkLst>
        </pc:spChg>
        <pc:spChg chg="add mod">
          <ac:chgData name="박휘준" userId="a4668e24ab70ae73" providerId="LiveId" clId="{6A3D7104-6D12-4501-BE20-7026A404E8A6}" dt="2017-12-01T03:48:58.328" v="391" actId="1076"/>
          <ac:spMkLst>
            <pc:docMk/>
            <pc:sldMk cId="1557476077" sldId="295"/>
            <ac:spMk id="11" creationId="{6E594E48-0B61-41BC-BD60-14E5F33591FF}"/>
          </ac:spMkLst>
        </pc:spChg>
        <pc:spChg chg="add mod">
          <ac:chgData name="박휘준" userId="a4668e24ab70ae73" providerId="LiveId" clId="{6A3D7104-6D12-4501-BE20-7026A404E8A6}" dt="2017-12-01T03:48:58.328" v="391" actId="1076"/>
          <ac:spMkLst>
            <pc:docMk/>
            <pc:sldMk cId="1557476077" sldId="295"/>
            <ac:spMk id="12" creationId="{5FDBA0AE-CE3D-419A-9288-A886F115608E}"/>
          </ac:spMkLst>
        </pc:spChg>
        <pc:spChg chg="add mod">
          <ac:chgData name="박휘준" userId="a4668e24ab70ae73" providerId="LiveId" clId="{6A3D7104-6D12-4501-BE20-7026A404E8A6}" dt="2017-12-01T03:48:58.328" v="391" actId="1076"/>
          <ac:spMkLst>
            <pc:docMk/>
            <pc:sldMk cId="1557476077" sldId="295"/>
            <ac:spMk id="17" creationId="{248E5232-0E64-4195-8FFC-08792864BB19}"/>
          </ac:spMkLst>
        </pc:spChg>
        <pc:spChg chg="add mod">
          <ac:chgData name="박휘준" userId="a4668e24ab70ae73" providerId="LiveId" clId="{6A3D7104-6D12-4501-BE20-7026A404E8A6}" dt="2017-12-01T03:48:58.328" v="391" actId="1076"/>
          <ac:spMkLst>
            <pc:docMk/>
            <pc:sldMk cId="1557476077" sldId="295"/>
            <ac:spMk id="21" creationId="{293ADB57-08A5-4835-B83A-ABD12251066C}"/>
          </ac:spMkLst>
        </pc:spChg>
        <pc:spChg chg="add mod">
          <ac:chgData name="박휘준" userId="a4668e24ab70ae73" providerId="LiveId" clId="{6A3D7104-6D12-4501-BE20-7026A404E8A6}" dt="2017-12-01T03:48:58.328" v="391" actId="1076"/>
          <ac:spMkLst>
            <pc:docMk/>
            <pc:sldMk cId="1557476077" sldId="295"/>
            <ac:spMk id="22" creationId="{07621821-63CD-4F58-A3D2-BB01CA03E7B3}"/>
          </ac:spMkLst>
        </pc:spChg>
        <pc:picChg chg="add mod">
          <ac:chgData name="박휘준" userId="a4668e24ab70ae73" providerId="LiveId" clId="{6A3D7104-6D12-4501-BE20-7026A404E8A6}" dt="2017-12-01T03:48:58.328" v="391" actId="1076"/>
          <ac:picMkLst>
            <pc:docMk/>
            <pc:sldMk cId="1557476077" sldId="295"/>
            <ac:picMk id="7" creationId="{CD0A253A-58D5-463C-872C-4BD1D403C4E5}"/>
          </ac:picMkLst>
        </pc:picChg>
        <pc:picChg chg="add mod">
          <ac:chgData name="박휘준" userId="a4668e24ab70ae73" providerId="LiveId" clId="{6A3D7104-6D12-4501-BE20-7026A404E8A6}" dt="2017-12-01T03:48:58.328" v="391" actId="1076"/>
          <ac:picMkLst>
            <pc:docMk/>
            <pc:sldMk cId="1557476077" sldId="295"/>
            <ac:picMk id="13" creationId="{F0E68466-885B-4D65-9511-55D27F1B4D52}"/>
          </ac:picMkLst>
        </pc:picChg>
        <pc:picChg chg="add mod">
          <ac:chgData name="박휘준" userId="a4668e24ab70ae73" providerId="LiveId" clId="{6A3D7104-6D12-4501-BE20-7026A404E8A6}" dt="2017-12-01T03:49:02.411" v="392" actId="1076"/>
          <ac:picMkLst>
            <pc:docMk/>
            <pc:sldMk cId="1557476077" sldId="295"/>
            <ac:picMk id="14" creationId="{0CBA83C9-5908-41A4-9798-8B69090AB0D9}"/>
          </ac:picMkLst>
        </pc:picChg>
        <pc:picChg chg="add mod">
          <ac:chgData name="박휘준" userId="a4668e24ab70ae73" providerId="LiveId" clId="{6A3D7104-6D12-4501-BE20-7026A404E8A6}" dt="2017-12-01T03:49:04.281" v="393" actId="1076"/>
          <ac:picMkLst>
            <pc:docMk/>
            <pc:sldMk cId="1557476077" sldId="295"/>
            <ac:picMk id="15" creationId="{EEBEC3A5-D170-44B6-AD24-88243E4250AD}"/>
          </ac:picMkLst>
        </pc:picChg>
        <pc:picChg chg="add mod">
          <ac:chgData name="박휘준" userId="a4668e24ab70ae73" providerId="LiveId" clId="{6A3D7104-6D12-4501-BE20-7026A404E8A6}" dt="2017-12-01T03:48:58.328" v="391" actId="1076"/>
          <ac:picMkLst>
            <pc:docMk/>
            <pc:sldMk cId="1557476077" sldId="295"/>
            <ac:picMk id="19" creationId="{19C349A4-2DED-4F85-A6C5-0B484B6737C4}"/>
          </ac:picMkLst>
        </pc:picChg>
        <pc:picChg chg="add mod">
          <ac:chgData name="박휘준" userId="a4668e24ab70ae73" providerId="LiveId" clId="{6A3D7104-6D12-4501-BE20-7026A404E8A6}" dt="2017-12-01T03:48:58.328" v="391" actId="1076"/>
          <ac:picMkLst>
            <pc:docMk/>
            <pc:sldMk cId="1557476077" sldId="295"/>
            <ac:picMk id="20" creationId="{E8DE19B1-38D8-447C-8963-D60DA92DFDE5}"/>
          </ac:picMkLst>
        </pc:picChg>
        <pc:cxnChg chg="add mod">
          <ac:chgData name="박휘준" userId="a4668e24ab70ae73" providerId="LiveId" clId="{6A3D7104-6D12-4501-BE20-7026A404E8A6}" dt="2017-12-01T03:48:58.328" v="391" actId="1076"/>
          <ac:cxnSpMkLst>
            <pc:docMk/>
            <pc:sldMk cId="1557476077" sldId="295"/>
            <ac:cxnSpMk id="16" creationId="{04E51117-3DED-4ACB-B36D-F0384E75DAEF}"/>
          </ac:cxnSpMkLst>
        </pc:cxnChg>
        <pc:cxnChg chg="add mod">
          <ac:chgData name="박휘준" userId="a4668e24ab70ae73" providerId="LiveId" clId="{6A3D7104-6D12-4501-BE20-7026A404E8A6}" dt="2017-12-01T03:48:58.328" v="391" actId="1076"/>
          <ac:cxnSpMkLst>
            <pc:docMk/>
            <pc:sldMk cId="1557476077" sldId="295"/>
            <ac:cxnSpMk id="18" creationId="{FB673BE9-CB8C-40A4-9E47-2D4A1B878187}"/>
          </ac:cxnSpMkLst>
        </pc:cxnChg>
      </pc:sldChg>
      <pc:sldChg chg="addSp delSp modSp add">
        <pc:chgData name="박휘준" userId="a4668e24ab70ae73" providerId="LiveId" clId="{6A3D7104-6D12-4501-BE20-7026A404E8A6}" dt="2017-12-01T03:49:49.069" v="400" actId="1076"/>
        <pc:sldMkLst>
          <pc:docMk/>
          <pc:sldMk cId="321021627" sldId="296"/>
        </pc:sldMkLst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7" creationId="{8176765F-C5EC-4E5B-B890-AEB7188B1746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0" creationId="{41A8CC67-C787-429D-9A06-B04500B76248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3" creationId="{DB95F161-2786-4CFB-99D1-F96CFE61EFDE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4" creationId="{2EF59747-EF79-4A88-BB02-660175E6D23B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5" creationId="{49A79A03-C908-4D50-90C1-25B9CDECE39A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7" creationId="{79C339F6-98D0-4319-85D5-EC6E5E97FFEA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18" creationId="{A1A912FD-973D-490B-AE07-812A8B2D41CE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20" creationId="{8DD6A1C2-D7B3-48C6-B55E-581313AC46A2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21" creationId="{D31497E0-0DCD-46CC-9CC7-4D3E60999B0A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22" creationId="{C24EB1A5-5842-4349-84A7-9C5B74F5ABBE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23" creationId="{C1D2DB83-C419-42A9-8E3F-1AB92D5B244E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1" creationId="{9F0956AB-3065-4324-9E72-D1BA975F831C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2" creationId="{4BF41BC4-FF30-42A2-A933-48A84CD7C686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3" creationId="{36901C57-E4B0-48B5-8DD6-F7895876FD5A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4" creationId="{AD411B83-6511-44A0-BADB-BF5F917DCE8D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5" creationId="{7981157F-8012-4DAD-8D24-E589CFE96A68}"/>
          </ac:spMkLst>
        </pc:spChg>
        <pc:spChg chg="add del">
          <ac:chgData name="박휘준" userId="a4668e24ab70ae73" providerId="LiveId" clId="{6A3D7104-6D12-4501-BE20-7026A404E8A6}" dt="2017-12-01T03:49:22.205" v="396" actId="1076"/>
          <ac:spMkLst>
            <pc:docMk/>
            <pc:sldMk cId="321021627" sldId="296"/>
            <ac:spMk id="36" creationId="{39BCDE9F-A8B7-4308-BE70-CCC96BAD5A38}"/>
          </ac:spMkLst>
        </pc:spChg>
        <pc:spChg chg="add mod">
          <ac:chgData name="박휘준" userId="a4668e24ab70ae73" providerId="LiveId" clId="{6A3D7104-6D12-4501-BE20-7026A404E8A6}" dt="2017-12-01T03:49:35.629" v="398" actId="1076"/>
          <ac:spMkLst>
            <pc:docMk/>
            <pc:sldMk cId="321021627" sldId="296"/>
            <ac:spMk id="39" creationId="{3FA0F074-D938-40C8-80B5-B33531DC92EA}"/>
          </ac:spMkLst>
        </pc:spChg>
        <pc:spChg chg="add mod">
          <ac:chgData name="박휘준" userId="a4668e24ab70ae73" providerId="LiveId" clId="{6A3D7104-6D12-4501-BE20-7026A404E8A6}" dt="2017-12-01T03:49:35.629" v="398" actId="1076"/>
          <ac:spMkLst>
            <pc:docMk/>
            <pc:sldMk cId="321021627" sldId="296"/>
            <ac:spMk id="41" creationId="{8D066595-0114-4577-B88A-B459C3CDE5E1}"/>
          </ac:spMkLst>
        </pc:spChg>
        <pc:spChg chg="add mod">
          <ac:chgData name="박휘준" userId="a4668e24ab70ae73" providerId="LiveId" clId="{6A3D7104-6D12-4501-BE20-7026A404E8A6}" dt="2017-12-01T03:49:45.420" v="399" actId="1076"/>
          <ac:spMkLst>
            <pc:docMk/>
            <pc:sldMk cId="321021627" sldId="296"/>
            <ac:spMk id="44" creationId="{8D2B5E10-829B-42F2-BD83-E8DBDFB2BFA0}"/>
          </ac:spMkLst>
        </pc:spChg>
        <pc:spChg chg="add mod">
          <ac:chgData name="박휘준" userId="a4668e24ab70ae73" providerId="LiveId" clId="{6A3D7104-6D12-4501-BE20-7026A404E8A6}" dt="2017-12-01T03:49:45.420" v="399" actId="1076"/>
          <ac:spMkLst>
            <pc:docMk/>
            <pc:sldMk cId="321021627" sldId="296"/>
            <ac:spMk id="45" creationId="{3F7533F1-F120-4B75-B6E5-CD399D131844}"/>
          </ac:spMkLst>
        </pc:spChg>
        <pc:spChg chg="add mod">
          <ac:chgData name="박휘준" userId="a4668e24ab70ae73" providerId="LiveId" clId="{6A3D7104-6D12-4501-BE20-7026A404E8A6}" dt="2017-12-01T03:49:35.629" v="398" actId="1076"/>
          <ac:spMkLst>
            <pc:docMk/>
            <pc:sldMk cId="321021627" sldId="296"/>
            <ac:spMk id="49" creationId="{7FF0A233-4232-4C79-8166-03B8C7922C6D}"/>
          </ac:spMkLst>
        </pc:spChg>
        <pc:spChg chg="add mod">
          <ac:chgData name="박휘준" userId="a4668e24ab70ae73" providerId="LiveId" clId="{6A3D7104-6D12-4501-BE20-7026A404E8A6}" dt="2017-12-01T03:49:35.629" v="398" actId="1076"/>
          <ac:spMkLst>
            <pc:docMk/>
            <pc:sldMk cId="321021627" sldId="296"/>
            <ac:spMk id="52" creationId="{02501D41-DF63-4F5E-A562-D4111E386F52}"/>
          </ac:spMkLst>
        </pc:spChg>
        <pc:spChg chg="add mod">
          <ac:chgData name="박휘준" userId="a4668e24ab70ae73" providerId="LiveId" clId="{6A3D7104-6D12-4501-BE20-7026A404E8A6}" dt="2017-12-01T03:49:45.420" v="399" actId="1076"/>
          <ac:spMkLst>
            <pc:docMk/>
            <pc:sldMk cId="321021627" sldId="296"/>
            <ac:spMk id="53" creationId="{D83D735E-5D40-46CE-9495-FD08C2285CE3}"/>
          </ac:spMkLst>
        </pc:spChg>
        <pc:spChg chg="add mod">
          <ac:chgData name="박휘준" userId="a4668e24ab70ae73" providerId="LiveId" clId="{6A3D7104-6D12-4501-BE20-7026A404E8A6}" dt="2017-12-01T03:49:35.629" v="398" actId="1076"/>
          <ac:spMkLst>
            <pc:docMk/>
            <pc:sldMk cId="321021627" sldId="296"/>
            <ac:spMk id="54" creationId="{CAB95EC5-A480-4D85-87F3-A054EA47D4B1}"/>
          </ac:spMkLst>
        </pc:spChg>
        <pc:spChg chg="add mod">
          <ac:chgData name="박휘준" userId="a4668e24ab70ae73" providerId="LiveId" clId="{6A3D7104-6D12-4501-BE20-7026A404E8A6}" dt="2017-12-01T03:49:49.069" v="400" actId="1076"/>
          <ac:spMkLst>
            <pc:docMk/>
            <pc:sldMk cId="321021627" sldId="296"/>
            <ac:spMk id="55" creationId="{94BB8E2F-2840-4354-B6B8-D12DA2EE26AA}"/>
          </ac:spMkLst>
        </pc:spChg>
        <pc:picChg chg="add del">
          <ac:chgData name="박휘준" userId="a4668e24ab70ae73" providerId="LiveId" clId="{6A3D7104-6D12-4501-BE20-7026A404E8A6}" dt="2017-12-01T03:49:22.205" v="396" actId="1076"/>
          <ac:picMkLst>
            <pc:docMk/>
            <pc:sldMk cId="321021627" sldId="296"/>
            <ac:picMk id="12" creationId="{FACEB1EE-26D6-4006-9762-50C1CA77D20D}"/>
          </ac:picMkLst>
        </pc:picChg>
        <pc:picChg chg="add del">
          <ac:chgData name="박휘준" userId="a4668e24ab70ae73" providerId="LiveId" clId="{6A3D7104-6D12-4501-BE20-7026A404E8A6}" dt="2017-12-01T03:49:22.205" v="396" actId="1076"/>
          <ac:picMkLst>
            <pc:docMk/>
            <pc:sldMk cId="321021627" sldId="296"/>
            <ac:picMk id="37" creationId="{9A1E1E03-F856-4C41-A085-E3D6044BBD62}"/>
          </ac:picMkLst>
        </pc:picChg>
        <pc:picChg chg="add mod">
          <ac:chgData name="박휘준" userId="a4668e24ab70ae73" providerId="LiveId" clId="{6A3D7104-6D12-4501-BE20-7026A404E8A6}" dt="2017-12-01T03:49:35.629" v="398" actId="1076"/>
          <ac:picMkLst>
            <pc:docMk/>
            <pc:sldMk cId="321021627" sldId="296"/>
            <ac:picMk id="38" creationId="{441A6AE2-88A2-41B3-B26B-636B0C4960BE}"/>
          </ac:picMkLst>
        </pc:picChg>
        <pc:picChg chg="add mod">
          <ac:chgData name="박휘준" userId="a4668e24ab70ae73" providerId="LiveId" clId="{6A3D7104-6D12-4501-BE20-7026A404E8A6}" dt="2017-12-01T03:49:35.629" v="398" actId="1076"/>
          <ac:picMkLst>
            <pc:docMk/>
            <pc:sldMk cId="321021627" sldId="296"/>
            <ac:picMk id="40" creationId="{2BF0D65A-70D1-4926-B3F3-84A183955D27}"/>
          </ac:picMkLst>
        </pc:picChg>
        <pc:picChg chg="add mod">
          <ac:chgData name="박휘준" userId="a4668e24ab70ae73" providerId="LiveId" clId="{6A3D7104-6D12-4501-BE20-7026A404E8A6}" dt="2017-12-01T03:49:45.420" v="399" actId="1076"/>
          <ac:picMkLst>
            <pc:docMk/>
            <pc:sldMk cId="321021627" sldId="296"/>
            <ac:picMk id="42" creationId="{348D693B-E363-4891-B8A7-A666E0AD0167}"/>
          </ac:picMkLst>
        </pc:picChg>
        <pc:picChg chg="add mod">
          <ac:chgData name="박휘준" userId="a4668e24ab70ae73" providerId="LiveId" clId="{6A3D7104-6D12-4501-BE20-7026A404E8A6}" dt="2017-12-01T03:49:45.420" v="399" actId="1076"/>
          <ac:picMkLst>
            <pc:docMk/>
            <pc:sldMk cId="321021627" sldId="296"/>
            <ac:picMk id="43" creationId="{BEA3C263-C600-4105-8E28-0273DAEA579D}"/>
          </ac:picMkLst>
        </pc:pic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11" creationId="{3B77D7F5-E532-4468-9639-2C0F42AB4713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16" creationId="{4AB0A43C-B003-4A00-8524-EFF39F0FD91C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19" creationId="{55B01898-E5BA-4FC9-A633-87C79B771C74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24" creationId="{E148033D-622D-424B-85DC-959381A1EFA3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25" creationId="{9C643FFC-8A2D-4EA4-8437-B65AA980528C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26" creationId="{45876F02-3E35-4108-91A5-DB1280578557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27" creationId="{F0ABDC80-F9A4-4816-99CE-F105BBFBAE1D}"/>
          </ac:cxnSpMkLst>
        </pc:cxnChg>
        <pc:cxnChg chg="add del">
          <ac:chgData name="박휘준" userId="a4668e24ab70ae73" providerId="LiveId" clId="{6A3D7104-6D12-4501-BE20-7026A404E8A6}" dt="2017-12-01T03:49:22.205" v="396" actId="1076"/>
          <ac:cxnSpMkLst>
            <pc:docMk/>
            <pc:sldMk cId="321021627" sldId="296"/>
            <ac:cxnSpMk id="29" creationId="{3A1B0EB7-F1AE-4694-A73B-B2DD45673162}"/>
          </ac:cxnSpMkLst>
        </pc:cxnChg>
        <pc:cxnChg chg="add mod">
          <ac:chgData name="박휘준" userId="a4668e24ab70ae73" providerId="LiveId" clId="{6A3D7104-6D12-4501-BE20-7026A404E8A6}" dt="2017-12-01T03:49:35.629" v="398" actId="1076"/>
          <ac:cxnSpMkLst>
            <pc:docMk/>
            <pc:sldMk cId="321021627" sldId="296"/>
            <ac:cxnSpMk id="46" creationId="{F2CBF336-A602-4C32-AD95-499ED7C378C2}"/>
          </ac:cxnSpMkLst>
        </pc:cxnChg>
        <pc:cxnChg chg="add mod">
          <ac:chgData name="박휘준" userId="a4668e24ab70ae73" providerId="LiveId" clId="{6A3D7104-6D12-4501-BE20-7026A404E8A6}" dt="2017-12-01T03:49:45.420" v="399" actId="1076"/>
          <ac:cxnSpMkLst>
            <pc:docMk/>
            <pc:sldMk cId="321021627" sldId="296"/>
            <ac:cxnSpMk id="47" creationId="{C59958B6-44DD-43B2-9131-E27B9AF0C41F}"/>
          </ac:cxnSpMkLst>
        </pc:cxnChg>
        <pc:cxnChg chg="add mod">
          <ac:chgData name="박휘준" userId="a4668e24ab70ae73" providerId="LiveId" clId="{6A3D7104-6D12-4501-BE20-7026A404E8A6}" dt="2017-12-01T03:49:45.420" v="399" actId="1076"/>
          <ac:cxnSpMkLst>
            <pc:docMk/>
            <pc:sldMk cId="321021627" sldId="296"/>
            <ac:cxnSpMk id="48" creationId="{CFCF03B2-80DD-48BC-BDFA-2A9B6DA08B1B}"/>
          </ac:cxnSpMkLst>
        </pc:cxnChg>
        <pc:cxnChg chg="add mod">
          <ac:chgData name="박휘준" userId="a4668e24ab70ae73" providerId="LiveId" clId="{6A3D7104-6D12-4501-BE20-7026A404E8A6}" dt="2017-12-01T03:49:35.629" v="398" actId="1076"/>
          <ac:cxnSpMkLst>
            <pc:docMk/>
            <pc:sldMk cId="321021627" sldId="296"/>
            <ac:cxnSpMk id="50" creationId="{316CAD5A-F77A-4465-BA61-ABF9F3F1BB8D}"/>
          </ac:cxnSpMkLst>
        </pc:cxnChg>
        <pc:cxnChg chg="add mod">
          <ac:chgData name="박휘준" userId="a4668e24ab70ae73" providerId="LiveId" clId="{6A3D7104-6D12-4501-BE20-7026A404E8A6}" dt="2017-12-01T03:49:45.420" v="399" actId="1076"/>
          <ac:cxnSpMkLst>
            <pc:docMk/>
            <pc:sldMk cId="321021627" sldId="296"/>
            <ac:cxnSpMk id="51" creationId="{855CFE68-6878-4549-9D3B-97A634167255}"/>
          </ac:cxnSpMkLst>
        </pc:cxnChg>
      </pc:sldChg>
      <pc:sldChg chg="addSp modSp add">
        <pc:chgData name="박휘준" userId="a4668e24ab70ae73" providerId="LiveId" clId="{6A3D7104-6D12-4501-BE20-7026A404E8A6}" dt="2017-12-01T03:51:02.359" v="412" actId="20577"/>
        <pc:sldMkLst>
          <pc:docMk/>
          <pc:sldMk cId="2180978469" sldId="297"/>
        </pc:sldMkLst>
        <pc:spChg chg="add mod">
          <ac:chgData name="박휘준" userId="a4668e24ab70ae73" providerId="LiveId" clId="{6A3D7104-6D12-4501-BE20-7026A404E8A6}" dt="2017-12-01T03:50:32.991" v="402" actId="1076"/>
          <ac:spMkLst>
            <pc:docMk/>
            <pc:sldMk cId="2180978469" sldId="297"/>
            <ac:spMk id="7" creationId="{F1E834A1-C02F-480B-ADFF-CBF864B2A4BC}"/>
          </ac:spMkLst>
        </pc:spChg>
        <pc:spChg chg="add mod">
          <ac:chgData name="박휘준" userId="a4668e24ab70ae73" providerId="LiveId" clId="{6A3D7104-6D12-4501-BE20-7026A404E8A6}" dt="2017-12-01T03:51:02.359" v="412" actId="20577"/>
          <ac:spMkLst>
            <pc:docMk/>
            <pc:sldMk cId="2180978469" sldId="297"/>
            <ac:spMk id="10" creationId="{24D6424E-D3ED-4EF6-961F-8E668E0266C9}"/>
          </ac:spMkLst>
        </pc:spChg>
        <pc:spChg chg="add mod">
          <ac:chgData name="박휘준" userId="a4668e24ab70ae73" providerId="LiveId" clId="{6A3D7104-6D12-4501-BE20-7026A404E8A6}" dt="2017-12-01T03:50:32.991" v="402" actId="1076"/>
          <ac:spMkLst>
            <pc:docMk/>
            <pc:sldMk cId="2180978469" sldId="297"/>
            <ac:spMk id="11" creationId="{1DBE9D0A-D192-455E-8D05-6F17C0157F93}"/>
          </ac:spMkLst>
        </pc:spChg>
        <pc:spChg chg="add mod">
          <ac:chgData name="박휘준" userId="a4668e24ab70ae73" providerId="LiveId" clId="{6A3D7104-6D12-4501-BE20-7026A404E8A6}" dt="2017-12-01T03:50:32.991" v="402" actId="1076"/>
          <ac:spMkLst>
            <pc:docMk/>
            <pc:sldMk cId="2180978469" sldId="297"/>
            <ac:spMk id="12" creationId="{2DD5DC33-834C-40A2-89F4-A9A0B1236B9B}"/>
          </ac:spMkLst>
        </pc:spChg>
        <pc:picChg chg="add mod">
          <ac:chgData name="박휘준" userId="a4668e24ab70ae73" providerId="LiveId" clId="{6A3D7104-6D12-4501-BE20-7026A404E8A6}" dt="2017-12-01T03:50:32.991" v="402" actId="1076"/>
          <ac:picMkLst>
            <pc:docMk/>
            <pc:sldMk cId="2180978469" sldId="297"/>
            <ac:picMk id="13" creationId="{4539A296-4BD3-4F18-816B-26FA1037B28B}"/>
          </ac:picMkLst>
        </pc:picChg>
        <pc:picChg chg="add mod">
          <ac:chgData name="박휘준" userId="a4668e24ab70ae73" providerId="LiveId" clId="{6A3D7104-6D12-4501-BE20-7026A404E8A6}" dt="2017-12-01T03:50:32.991" v="402" actId="1076"/>
          <ac:picMkLst>
            <pc:docMk/>
            <pc:sldMk cId="2180978469" sldId="297"/>
            <ac:picMk id="14" creationId="{749BBB1E-64F1-4F10-9866-3A0555F5D9AC}"/>
          </ac:picMkLst>
        </pc:picChg>
      </pc:sldChg>
      <pc:sldChg chg="addSp modSp add">
        <pc:chgData name="박휘준" userId="a4668e24ab70ae73" providerId="LiveId" clId="{6A3D7104-6D12-4501-BE20-7026A404E8A6}" dt="2017-12-01T03:53:07.419" v="429" actId="1076"/>
        <pc:sldMkLst>
          <pc:docMk/>
          <pc:sldMk cId="55110247" sldId="298"/>
        </pc:sldMkLst>
        <pc:spChg chg="add mod">
          <ac:chgData name="박휘준" userId="a4668e24ab70ae73" providerId="LiveId" clId="{6A3D7104-6D12-4501-BE20-7026A404E8A6}" dt="2017-12-01T03:52:58.580" v="425" actId="1076"/>
          <ac:spMkLst>
            <pc:docMk/>
            <pc:sldMk cId="55110247" sldId="298"/>
            <ac:spMk id="7" creationId="{755732CA-AE7E-4683-910F-D8B7D957EC4F}"/>
          </ac:spMkLst>
        </pc:spChg>
        <pc:spChg chg="add mod">
          <ac:chgData name="박휘준" userId="a4668e24ab70ae73" providerId="LiveId" clId="{6A3D7104-6D12-4501-BE20-7026A404E8A6}" dt="2017-12-01T03:53:05.349" v="428" actId="1076"/>
          <ac:spMkLst>
            <pc:docMk/>
            <pc:sldMk cId="55110247" sldId="298"/>
            <ac:spMk id="10" creationId="{9C2F91A0-485E-49C2-B4C7-E5F6FB0A95AD}"/>
          </ac:spMkLst>
        </pc:spChg>
        <pc:spChg chg="add mod">
          <ac:chgData name="박휘준" userId="a4668e24ab70ae73" providerId="LiveId" clId="{6A3D7104-6D12-4501-BE20-7026A404E8A6}" dt="2017-12-01T03:52:30.750" v="416" actId="14100"/>
          <ac:spMkLst>
            <pc:docMk/>
            <pc:sldMk cId="55110247" sldId="298"/>
            <ac:spMk id="13" creationId="{B9E4ABE7-9ABD-4905-B0C9-2C045E2F8E15}"/>
          </ac:spMkLst>
        </pc:spChg>
        <pc:picChg chg="add mod">
          <ac:chgData name="박휘준" userId="a4668e24ab70ae73" providerId="LiveId" clId="{6A3D7104-6D12-4501-BE20-7026A404E8A6}" dt="2017-12-01T03:53:02.126" v="427" actId="1076"/>
          <ac:picMkLst>
            <pc:docMk/>
            <pc:sldMk cId="55110247" sldId="298"/>
            <ac:picMk id="12" creationId="{DD86F67F-5BCA-4C6F-AF06-8DF9B85287A7}"/>
          </ac:picMkLst>
        </pc:picChg>
        <pc:picChg chg="add mod">
          <ac:chgData name="박휘준" userId="a4668e24ab70ae73" providerId="LiveId" clId="{6A3D7104-6D12-4501-BE20-7026A404E8A6}" dt="2017-12-01T03:53:00.112" v="426" actId="1076"/>
          <ac:picMkLst>
            <pc:docMk/>
            <pc:sldMk cId="55110247" sldId="298"/>
            <ac:picMk id="14" creationId="{B61A9E0A-6F15-4346-84B2-BEED54DEDED1}"/>
          </ac:picMkLst>
        </pc:picChg>
        <pc:cxnChg chg="add mod">
          <ac:chgData name="박휘준" userId="a4668e24ab70ae73" providerId="LiveId" clId="{6A3D7104-6D12-4501-BE20-7026A404E8A6}" dt="2017-12-01T03:53:07.419" v="429" actId="1076"/>
          <ac:cxnSpMkLst>
            <pc:docMk/>
            <pc:sldMk cId="55110247" sldId="298"/>
            <ac:cxnSpMk id="11" creationId="{627EF2EA-0711-40BE-B57B-FEC38DDAA160}"/>
          </ac:cxnSpMkLst>
        </pc:cxnChg>
      </pc:sldChg>
      <pc:sldChg chg="addSp modSp add">
        <pc:chgData name="박휘준" userId="a4668e24ab70ae73" providerId="LiveId" clId="{6A3D7104-6D12-4501-BE20-7026A404E8A6}" dt="2017-12-01T03:53:46.886" v="442" actId="1076"/>
        <pc:sldMkLst>
          <pc:docMk/>
          <pc:sldMk cId="2970653104" sldId="299"/>
        </pc:sldMkLst>
        <pc:spChg chg="add mod">
          <ac:chgData name="박휘준" userId="a4668e24ab70ae73" providerId="LiveId" clId="{6A3D7104-6D12-4501-BE20-7026A404E8A6}" dt="2017-12-01T03:53:43.855" v="441" actId="1076"/>
          <ac:spMkLst>
            <pc:docMk/>
            <pc:sldMk cId="2970653104" sldId="299"/>
            <ac:spMk id="7" creationId="{02ABA232-9BF9-4F58-A529-79C50E47215C}"/>
          </ac:spMkLst>
        </pc:spChg>
        <pc:spChg chg="add mod">
          <ac:chgData name="박휘준" userId="a4668e24ab70ae73" providerId="LiveId" clId="{6A3D7104-6D12-4501-BE20-7026A404E8A6}" dt="2017-12-01T03:53:46.886" v="442" actId="1076"/>
          <ac:spMkLst>
            <pc:docMk/>
            <pc:sldMk cId="2970653104" sldId="299"/>
            <ac:spMk id="10" creationId="{D7845080-CD2F-4B7A-AEB9-93230EBC0B19}"/>
          </ac:spMkLst>
        </pc:spChg>
        <pc:spChg chg="add mod">
          <ac:chgData name="박휘준" userId="a4668e24ab70ae73" providerId="LiveId" clId="{6A3D7104-6D12-4501-BE20-7026A404E8A6}" dt="2017-12-01T03:53:26.565" v="433" actId="1076"/>
          <ac:spMkLst>
            <pc:docMk/>
            <pc:sldMk cId="2970653104" sldId="299"/>
            <ac:spMk id="12" creationId="{658A192C-0BCE-4E38-9DAA-71A0FBA2A9B7}"/>
          </ac:spMkLst>
        </pc:spChg>
        <pc:picChg chg="add mod">
          <ac:chgData name="박휘준" userId="a4668e24ab70ae73" providerId="LiveId" clId="{6A3D7104-6D12-4501-BE20-7026A404E8A6}" dt="2017-12-01T03:53:24.095" v="432" actId="1076"/>
          <ac:picMkLst>
            <pc:docMk/>
            <pc:sldMk cId="2970653104" sldId="299"/>
            <ac:picMk id="13" creationId="{CC6F6FD7-C687-4B37-8148-F88C4EA0C46C}"/>
          </ac:picMkLst>
        </pc:picChg>
        <pc:picChg chg="add mod">
          <ac:chgData name="박휘준" userId="a4668e24ab70ae73" providerId="LiveId" clId="{6A3D7104-6D12-4501-BE20-7026A404E8A6}" dt="2017-12-01T03:53:41.740" v="440" actId="1076"/>
          <ac:picMkLst>
            <pc:docMk/>
            <pc:sldMk cId="2970653104" sldId="299"/>
            <ac:picMk id="14" creationId="{A3053777-6BAF-47DD-84A1-EF9C8ECA7D12}"/>
          </ac:picMkLst>
        </pc:picChg>
        <pc:cxnChg chg="add mod">
          <ac:chgData name="박휘준" userId="a4668e24ab70ae73" providerId="LiveId" clId="{6A3D7104-6D12-4501-BE20-7026A404E8A6}" dt="2017-12-01T03:53:27.858" v="434" actId="1076"/>
          <ac:cxnSpMkLst>
            <pc:docMk/>
            <pc:sldMk cId="2970653104" sldId="299"/>
            <ac:cxnSpMk id="11" creationId="{B80A491C-E7E4-46B7-BADD-A360DFCEF810}"/>
          </ac:cxnSpMkLst>
        </pc:cxnChg>
      </pc:sldChg>
      <pc:sldChg chg="addSp modSp add">
        <pc:chgData name="박휘준" userId="a4668e24ab70ae73" providerId="LiveId" clId="{6A3D7104-6D12-4501-BE20-7026A404E8A6}" dt="2017-12-01T03:54:12.696" v="461" actId="1076"/>
        <pc:sldMkLst>
          <pc:docMk/>
          <pc:sldMk cId="2111679080" sldId="300"/>
        </pc:sldMkLst>
        <pc:spChg chg="add mod">
          <ac:chgData name="박휘준" userId="a4668e24ab70ae73" providerId="LiveId" clId="{6A3D7104-6D12-4501-BE20-7026A404E8A6}" dt="2017-12-01T03:54:08.111" v="459" actId="14100"/>
          <ac:spMkLst>
            <pc:docMk/>
            <pc:sldMk cId="2111679080" sldId="300"/>
            <ac:spMk id="7" creationId="{E6557CAA-0AA7-435E-BFE6-F794C6FB0502}"/>
          </ac:spMkLst>
        </pc:spChg>
        <pc:spChg chg="add mod">
          <ac:chgData name="박휘준" userId="a4668e24ab70ae73" providerId="LiveId" clId="{6A3D7104-6D12-4501-BE20-7026A404E8A6}" dt="2017-12-01T03:54:06.122" v="458" actId="1076"/>
          <ac:spMkLst>
            <pc:docMk/>
            <pc:sldMk cId="2111679080" sldId="300"/>
            <ac:spMk id="10" creationId="{0E9800F8-666E-4E4F-9796-B0B1A86640E5}"/>
          </ac:spMkLst>
        </pc:spChg>
        <pc:picChg chg="add mod">
          <ac:chgData name="박휘준" userId="a4668e24ab70ae73" providerId="LiveId" clId="{6A3D7104-6D12-4501-BE20-7026A404E8A6}" dt="2017-12-01T03:54:12.696" v="461" actId="1076"/>
          <ac:picMkLst>
            <pc:docMk/>
            <pc:sldMk cId="2111679080" sldId="300"/>
            <ac:picMk id="11" creationId="{8A4121E6-5DF8-461B-A602-48F6D62D5997}"/>
          </ac:picMkLst>
        </pc:picChg>
      </pc:sldChg>
      <pc:sldChg chg="addSp modSp add">
        <pc:chgData name="박휘준" userId="a4668e24ab70ae73" providerId="LiveId" clId="{6A3D7104-6D12-4501-BE20-7026A404E8A6}" dt="2017-12-01T03:54:50.316" v="475" actId="255"/>
        <pc:sldMkLst>
          <pc:docMk/>
          <pc:sldMk cId="2796096172" sldId="301"/>
        </pc:sldMkLst>
        <pc:spChg chg="add mod">
          <ac:chgData name="박휘준" userId="a4668e24ab70ae73" providerId="LiveId" clId="{6A3D7104-6D12-4501-BE20-7026A404E8A6}" dt="2017-12-01T03:54:34.416" v="470" actId="27636"/>
          <ac:spMkLst>
            <pc:docMk/>
            <pc:sldMk cId="2796096172" sldId="301"/>
            <ac:spMk id="7" creationId="{DFAC6E6A-4545-43F8-867F-3CED499833D9}"/>
          </ac:spMkLst>
        </pc:spChg>
        <pc:spChg chg="add mod">
          <ac:chgData name="박휘준" userId="a4668e24ab70ae73" providerId="LiveId" clId="{6A3D7104-6D12-4501-BE20-7026A404E8A6}" dt="2017-12-01T03:54:50.316" v="475" actId="255"/>
          <ac:spMkLst>
            <pc:docMk/>
            <pc:sldMk cId="2796096172" sldId="301"/>
            <ac:spMk id="10" creationId="{954DAA49-A39F-4A54-B5B4-4C38E1B1E44D}"/>
          </ac:spMkLst>
        </pc:spChg>
        <pc:picChg chg="add mod">
          <ac:chgData name="박휘준" userId="a4668e24ab70ae73" providerId="LiveId" clId="{6A3D7104-6D12-4501-BE20-7026A404E8A6}" dt="2017-12-01T03:54:28.232" v="467" actId="14100"/>
          <ac:picMkLst>
            <pc:docMk/>
            <pc:sldMk cId="2796096172" sldId="301"/>
            <ac:picMk id="11" creationId="{0FA38647-7150-44A8-A2F6-E5193D932ED8}"/>
          </ac:picMkLst>
        </pc:picChg>
        <pc:picChg chg="add mod">
          <ac:chgData name="박휘준" userId="a4668e24ab70ae73" providerId="LiveId" clId="{6A3D7104-6D12-4501-BE20-7026A404E8A6}" dt="2017-12-01T03:54:31.927" v="468" actId="14100"/>
          <ac:picMkLst>
            <pc:docMk/>
            <pc:sldMk cId="2796096172" sldId="301"/>
            <ac:picMk id="12" creationId="{ACAA0AF8-C9CC-4A2D-8953-DD4E62782189}"/>
          </ac:picMkLst>
        </pc:picChg>
      </pc:sldChg>
      <pc:sldChg chg="addSp modSp add">
        <pc:chgData name="박휘준" userId="a4668e24ab70ae73" providerId="LiveId" clId="{6A3D7104-6D12-4501-BE20-7026A404E8A6}" dt="2017-12-01T03:55:24.170" v="486" actId="1076"/>
        <pc:sldMkLst>
          <pc:docMk/>
          <pc:sldMk cId="1565659939" sldId="302"/>
        </pc:sldMkLst>
        <pc:spChg chg="add mod">
          <ac:chgData name="박휘준" userId="a4668e24ab70ae73" providerId="LiveId" clId="{6A3D7104-6D12-4501-BE20-7026A404E8A6}" dt="2017-12-01T03:55:09.884" v="479" actId="1076"/>
          <ac:spMkLst>
            <pc:docMk/>
            <pc:sldMk cId="1565659939" sldId="302"/>
            <ac:spMk id="7" creationId="{408B9BE2-9387-45FB-B228-8FAB8E5073DE}"/>
          </ac:spMkLst>
        </pc:spChg>
        <pc:spChg chg="add mod">
          <ac:chgData name="박휘준" userId="a4668e24ab70ae73" providerId="LiveId" clId="{6A3D7104-6D12-4501-BE20-7026A404E8A6}" dt="2017-12-01T03:55:15.382" v="482" actId="1076"/>
          <ac:spMkLst>
            <pc:docMk/>
            <pc:sldMk cId="1565659939" sldId="302"/>
            <ac:spMk id="10" creationId="{A8B35D64-E400-4C71-B2ED-5333FEAF51DB}"/>
          </ac:spMkLst>
        </pc:spChg>
        <pc:spChg chg="add mod">
          <ac:chgData name="박휘준" userId="a4668e24ab70ae73" providerId="LiveId" clId="{6A3D7104-6D12-4501-BE20-7026A404E8A6}" dt="2017-12-01T03:55:22.892" v="485" actId="1076"/>
          <ac:spMkLst>
            <pc:docMk/>
            <pc:sldMk cId="1565659939" sldId="302"/>
            <ac:spMk id="11" creationId="{0589253B-97AC-48CC-B533-B151BECD49B9}"/>
          </ac:spMkLst>
        </pc:spChg>
        <pc:spChg chg="add mod">
          <ac:chgData name="박휘준" userId="a4668e24ab70ae73" providerId="LiveId" clId="{6A3D7104-6D12-4501-BE20-7026A404E8A6}" dt="2017-12-01T03:55:24.170" v="486" actId="1076"/>
          <ac:spMkLst>
            <pc:docMk/>
            <pc:sldMk cId="1565659939" sldId="302"/>
            <ac:spMk id="12" creationId="{041F948B-3A7F-4751-BB7A-6ACF755F5F8B}"/>
          </ac:spMkLst>
        </pc:spChg>
        <pc:picChg chg="add mod">
          <ac:chgData name="박휘준" userId="a4668e24ab70ae73" providerId="LiveId" clId="{6A3D7104-6D12-4501-BE20-7026A404E8A6}" dt="2017-12-01T03:55:13.595" v="481" actId="1076"/>
          <ac:picMkLst>
            <pc:docMk/>
            <pc:sldMk cId="1565659939" sldId="302"/>
            <ac:picMk id="13" creationId="{CB70058C-DB95-492B-B1D3-C39A0865489F}"/>
          </ac:picMkLst>
        </pc:picChg>
        <pc:picChg chg="add mod">
          <ac:chgData name="박휘준" userId="a4668e24ab70ae73" providerId="LiveId" clId="{6A3D7104-6D12-4501-BE20-7026A404E8A6}" dt="2017-12-01T03:55:12.197" v="480" actId="1076"/>
          <ac:picMkLst>
            <pc:docMk/>
            <pc:sldMk cId="1565659939" sldId="302"/>
            <ac:picMk id="14" creationId="{C4EE5AF5-AA37-4264-805E-E28F2F9E6C17}"/>
          </ac:picMkLst>
        </pc:picChg>
      </pc:sldChg>
      <pc:sldChg chg="addSp modSp add">
        <pc:chgData name="박휘준" userId="a4668e24ab70ae73" providerId="LiveId" clId="{6A3D7104-6D12-4501-BE20-7026A404E8A6}" dt="2017-12-01T03:56:23.165" v="496" actId="14100"/>
        <pc:sldMkLst>
          <pc:docMk/>
          <pc:sldMk cId="3670852109" sldId="303"/>
        </pc:sldMkLst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10" creationId="{D7A1F1D2-AFA8-4E09-A11E-EA672B157F00}"/>
          </ac:spMkLst>
        </pc:spChg>
        <pc:spChg chg="add mod">
          <ac:chgData name="박휘준" userId="a4668e24ab70ae73" providerId="LiveId" clId="{6A3D7104-6D12-4501-BE20-7026A404E8A6}" dt="2017-12-01T03:56:23.165" v="496" actId="14100"/>
          <ac:spMkLst>
            <pc:docMk/>
            <pc:sldMk cId="3670852109" sldId="303"/>
            <ac:spMk id="12" creationId="{44A53282-9419-450E-99E8-B79888369781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14" creationId="{7744DE63-7868-4363-B854-0189C79741CF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16" creationId="{63B6BF77-328D-4CB0-AEED-502B7C44C540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17" creationId="{ACFA496A-20B9-40CC-B665-E570DF00181F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18" creationId="{6A7BA201-DC1F-453A-80EE-539831E5EFB1}"/>
          </ac:spMkLst>
        </pc:spChg>
        <pc:spChg chg="add mod">
          <ac:chgData name="박휘준" userId="a4668e24ab70ae73" providerId="LiveId" clId="{6A3D7104-6D12-4501-BE20-7026A404E8A6}" dt="2017-12-01T03:56:20.442" v="495" actId="1076"/>
          <ac:spMkLst>
            <pc:docMk/>
            <pc:sldMk cId="3670852109" sldId="303"/>
            <ac:spMk id="19" creationId="{CC34FB1D-9229-4875-ABF6-7C3C9EA6FEA7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20" creationId="{A3E4A2C9-D476-46FE-B716-4CDD0A9DDA9C}"/>
          </ac:spMkLst>
        </pc:spChg>
        <pc:spChg chg="add mod">
          <ac:chgData name="박휘준" userId="a4668e24ab70ae73" providerId="LiveId" clId="{6A3D7104-6D12-4501-BE20-7026A404E8A6}" dt="2017-12-01T03:55:58.232" v="488" actId="1076"/>
          <ac:spMkLst>
            <pc:docMk/>
            <pc:sldMk cId="3670852109" sldId="303"/>
            <ac:spMk id="21" creationId="{D436E37A-7D3A-4641-9E92-BC21318A04FE}"/>
          </ac:spMkLst>
        </pc:spChg>
        <pc:spChg chg="add mod">
          <ac:chgData name="박휘준" userId="a4668e24ab70ae73" providerId="LiveId" clId="{6A3D7104-6D12-4501-BE20-7026A404E8A6}" dt="2017-12-01T03:56:02.221" v="489" actId="1076"/>
          <ac:spMkLst>
            <pc:docMk/>
            <pc:sldMk cId="3670852109" sldId="303"/>
            <ac:spMk id="22" creationId="{FD93496D-EDB1-497D-A58A-D69613CE9F83}"/>
          </ac:spMkLst>
        </pc:spChg>
        <pc:picChg chg="add mod">
          <ac:chgData name="박휘준" userId="a4668e24ab70ae73" providerId="LiveId" clId="{6A3D7104-6D12-4501-BE20-7026A404E8A6}" dt="2017-12-01T03:55:58.232" v="488" actId="1076"/>
          <ac:picMkLst>
            <pc:docMk/>
            <pc:sldMk cId="3670852109" sldId="303"/>
            <ac:picMk id="7" creationId="{69947286-FAFE-40AB-9A3B-408E95D62E10}"/>
          </ac:picMkLst>
        </pc:picChg>
        <pc:picChg chg="add mod">
          <ac:chgData name="박휘준" userId="a4668e24ab70ae73" providerId="LiveId" clId="{6A3D7104-6D12-4501-BE20-7026A404E8A6}" dt="2017-12-01T03:55:58.232" v="488" actId="1076"/>
          <ac:picMkLst>
            <pc:docMk/>
            <pc:sldMk cId="3670852109" sldId="303"/>
            <ac:picMk id="11" creationId="{BE263E32-A0A6-4C5C-BB41-03010F907783}"/>
          </ac:picMkLst>
        </pc:picChg>
        <pc:cxnChg chg="add mod">
          <ac:chgData name="박휘준" userId="a4668e24ab70ae73" providerId="LiveId" clId="{6A3D7104-6D12-4501-BE20-7026A404E8A6}" dt="2017-12-01T03:55:58.232" v="488" actId="1076"/>
          <ac:cxnSpMkLst>
            <pc:docMk/>
            <pc:sldMk cId="3670852109" sldId="303"/>
            <ac:cxnSpMk id="13" creationId="{EA84C110-3FEB-4DE7-A6AC-4B48BC311CCF}"/>
          </ac:cxnSpMkLst>
        </pc:cxnChg>
        <pc:cxnChg chg="add mod">
          <ac:chgData name="박휘준" userId="a4668e24ab70ae73" providerId="LiveId" clId="{6A3D7104-6D12-4501-BE20-7026A404E8A6}" dt="2017-12-01T03:56:23.165" v="496" actId="14100"/>
          <ac:cxnSpMkLst>
            <pc:docMk/>
            <pc:sldMk cId="3670852109" sldId="303"/>
            <ac:cxnSpMk id="15" creationId="{1EB63537-9379-4C42-9C07-646179DB2DD8}"/>
          </ac:cxnSpMkLst>
        </pc:cxnChg>
      </pc:sldChg>
      <pc:sldChg chg="addSp modSp add">
        <pc:chgData name="박휘준" userId="a4668e24ab70ae73" providerId="LiveId" clId="{6A3D7104-6D12-4501-BE20-7026A404E8A6}" dt="2017-12-01T03:56:51.949" v="501" actId="1076"/>
        <pc:sldMkLst>
          <pc:docMk/>
          <pc:sldMk cId="2882515936" sldId="304"/>
        </pc:sldMkLst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11" creationId="{B1379455-262C-4B99-A1BC-E6B97F4ED472}"/>
          </ac:spMkLst>
        </pc:spChg>
        <pc:spChg chg="add mod">
          <ac:chgData name="박휘준" userId="a4668e24ab70ae73" providerId="LiveId" clId="{6A3D7104-6D12-4501-BE20-7026A404E8A6}" dt="2017-12-01T03:56:51.949" v="501" actId="1076"/>
          <ac:spMkLst>
            <pc:docMk/>
            <pc:sldMk cId="2882515936" sldId="304"/>
            <ac:spMk id="12" creationId="{BA7CD885-3A89-4D91-B880-9064AA661967}"/>
          </ac:spMkLst>
        </pc:spChg>
        <pc:spChg chg="add mod">
          <ac:chgData name="박휘준" userId="a4668e24ab70ae73" providerId="LiveId" clId="{6A3D7104-6D12-4501-BE20-7026A404E8A6}" dt="2017-12-01T03:56:40.177" v="499" actId="1076"/>
          <ac:spMkLst>
            <pc:docMk/>
            <pc:sldMk cId="2882515936" sldId="304"/>
            <ac:spMk id="13" creationId="{B4894800-8E2B-470D-81B7-72AC06447D0F}"/>
          </ac:spMkLst>
        </pc:spChg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14" creationId="{78F8353B-8D26-46E0-BAEC-5C10D3ABDF8D}"/>
          </ac:spMkLst>
        </pc:spChg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15" creationId="{AF8B81A8-4F49-4D72-ABD7-1EA24AFF90D9}"/>
          </ac:spMkLst>
        </pc:spChg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18" creationId="{35C7EFC4-83B9-4BC3-A3E0-82EA119ED53C}"/>
          </ac:spMkLst>
        </pc:spChg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19" creationId="{D918B7F9-C0F2-46C1-9FE5-82420A5EE0CF}"/>
          </ac:spMkLst>
        </pc:spChg>
        <pc:spChg chg="add mod">
          <ac:chgData name="박휘준" userId="a4668e24ab70ae73" providerId="LiveId" clId="{6A3D7104-6D12-4501-BE20-7026A404E8A6}" dt="2017-12-01T03:56:35.921" v="498" actId="1076"/>
          <ac:spMkLst>
            <pc:docMk/>
            <pc:sldMk cId="2882515936" sldId="304"/>
            <ac:spMk id="20" creationId="{7CA8BBCD-9DA3-4E35-BF30-D7A4D43B981C}"/>
          </ac:spMkLst>
        </pc:spChg>
        <pc:picChg chg="add mod">
          <ac:chgData name="박휘준" userId="a4668e24ab70ae73" providerId="LiveId" clId="{6A3D7104-6D12-4501-BE20-7026A404E8A6}" dt="2017-12-01T03:56:45.449" v="500" actId="1076"/>
          <ac:picMkLst>
            <pc:docMk/>
            <pc:sldMk cId="2882515936" sldId="304"/>
            <ac:picMk id="7" creationId="{B4C29E48-DF36-4B1C-8A56-EB2BD403B3FD}"/>
          </ac:picMkLst>
        </pc:picChg>
        <pc:picChg chg="add mod">
          <ac:chgData name="박휘준" userId="a4668e24ab70ae73" providerId="LiveId" clId="{6A3D7104-6D12-4501-BE20-7026A404E8A6}" dt="2017-12-01T03:56:35.921" v="498" actId="1076"/>
          <ac:picMkLst>
            <pc:docMk/>
            <pc:sldMk cId="2882515936" sldId="304"/>
            <ac:picMk id="10" creationId="{0BED8A33-1FAE-4636-BC0E-8320B9961E6B}"/>
          </ac:picMkLst>
        </pc:picChg>
        <pc:cxnChg chg="add mod">
          <ac:chgData name="박휘준" userId="a4668e24ab70ae73" providerId="LiveId" clId="{6A3D7104-6D12-4501-BE20-7026A404E8A6}" dt="2017-12-01T03:56:35.921" v="498" actId="1076"/>
          <ac:cxnSpMkLst>
            <pc:docMk/>
            <pc:sldMk cId="2882515936" sldId="304"/>
            <ac:cxnSpMk id="16" creationId="{B72515E1-3C86-4572-B3B5-22E91C4E5C79}"/>
          </ac:cxnSpMkLst>
        </pc:cxnChg>
        <pc:cxnChg chg="add mod">
          <ac:chgData name="박휘준" userId="a4668e24ab70ae73" providerId="LiveId" clId="{6A3D7104-6D12-4501-BE20-7026A404E8A6}" dt="2017-12-01T03:56:35.921" v="498" actId="1076"/>
          <ac:cxnSpMkLst>
            <pc:docMk/>
            <pc:sldMk cId="2882515936" sldId="304"/>
            <ac:cxnSpMk id="17" creationId="{B3C925AB-512F-4028-B6DF-4AA6FDD3DBF9}"/>
          </ac:cxnSpMkLst>
        </pc:cxnChg>
      </pc:sldChg>
      <pc:sldChg chg="addSp modSp add">
        <pc:chgData name="박휘준" userId="a4668e24ab70ae73" providerId="LiveId" clId="{6A3D7104-6D12-4501-BE20-7026A404E8A6}" dt="2017-12-01T03:57:13.679" v="505" actId="1076"/>
        <pc:sldMkLst>
          <pc:docMk/>
          <pc:sldMk cId="1082025365" sldId="305"/>
        </pc:sldMkLst>
        <pc:spChg chg="add mod">
          <ac:chgData name="박휘준" userId="a4668e24ab70ae73" providerId="LiveId" clId="{6A3D7104-6D12-4501-BE20-7026A404E8A6}" dt="2017-12-01T03:57:06.249" v="503" actId="1076"/>
          <ac:spMkLst>
            <pc:docMk/>
            <pc:sldMk cId="1082025365" sldId="305"/>
            <ac:spMk id="10" creationId="{80960AA4-6402-44CC-8334-2FC7A7525B9B}"/>
          </ac:spMkLst>
        </pc:spChg>
        <pc:spChg chg="add mod">
          <ac:chgData name="박휘준" userId="a4668e24ab70ae73" providerId="LiveId" clId="{6A3D7104-6D12-4501-BE20-7026A404E8A6}" dt="2017-12-01T03:57:06.249" v="503" actId="1076"/>
          <ac:spMkLst>
            <pc:docMk/>
            <pc:sldMk cId="1082025365" sldId="305"/>
            <ac:spMk id="11" creationId="{40607BD5-B268-4AF3-8C59-79ED430F4E26}"/>
          </ac:spMkLst>
        </pc:spChg>
        <pc:spChg chg="add mod">
          <ac:chgData name="박휘준" userId="a4668e24ab70ae73" providerId="LiveId" clId="{6A3D7104-6D12-4501-BE20-7026A404E8A6}" dt="2017-12-01T03:57:06.249" v="503" actId="1076"/>
          <ac:spMkLst>
            <pc:docMk/>
            <pc:sldMk cId="1082025365" sldId="305"/>
            <ac:spMk id="14" creationId="{FB86F4CD-1DBF-4282-9E94-834CD016414F}"/>
          </ac:spMkLst>
        </pc:spChg>
        <pc:spChg chg="add mod">
          <ac:chgData name="박휘준" userId="a4668e24ab70ae73" providerId="LiveId" clId="{6A3D7104-6D12-4501-BE20-7026A404E8A6}" dt="2017-12-01T03:57:13.679" v="505" actId="1076"/>
          <ac:spMkLst>
            <pc:docMk/>
            <pc:sldMk cId="1082025365" sldId="305"/>
            <ac:spMk id="15" creationId="{AFD430F5-B5CF-4480-A6AF-C176325384C2}"/>
          </ac:spMkLst>
        </pc:spChg>
        <pc:spChg chg="add mod">
          <ac:chgData name="박휘준" userId="a4668e24ab70ae73" providerId="LiveId" clId="{6A3D7104-6D12-4501-BE20-7026A404E8A6}" dt="2017-12-01T03:57:06.249" v="503" actId="1076"/>
          <ac:spMkLst>
            <pc:docMk/>
            <pc:sldMk cId="1082025365" sldId="305"/>
            <ac:spMk id="16" creationId="{829A3501-2E0B-4FF4-A27D-DF3A75EEB233}"/>
          </ac:spMkLst>
        </pc:spChg>
        <pc:spChg chg="add mod">
          <ac:chgData name="박휘준" userId="a4668e24ab70ae73" providerId="LiveId" clId="{6A3D7104-6D12-4501-BE20-7026A404E8A6}" dt="2017-12-01T03:57:10.168" v="504" actId="1076"/>
          <ac:spMkLst>
            <pc:docMk/>
            <pc:sldMk cId="1082025365" sldId="305"/>
            <ac:spMk id="17" creationId="{798A3758-7623-4703-BC97-C62360086819}"/>
          </ac:spMkLst>
        </pc:spChg>
        <pc:spChg chg="add mod">
          <ac:chgData name="박휘준" userId="a4668e24ab70ae73" providerId="LiveId" clId="{6A3D7104-6D12-4501-BE20-7026A404E8A6}" dt="2017-12-01T03:57:06.249" v="503" actId="1076"/>
          <ac:spMkLst>
            <pc:docMk/>
            <pc:sldMk cId="1082025365" sldId="305"/>
            <ac:spMk id="18" creationId="{97CCFDEE-B938-4300-AA80-B2E38635CCC1}"/>
          </ac:spMkLst>
        </pc:spChg>
        <pc:picChg chg="add mod">
          <ac:chgData name="박휘준" userId="a4668e24ab70ae73" providerId="LiveId" clId="{6A3D7104-6D12-4501-BE20-7026A404E8A6}" dt="2017-12-01T03:57:06.249" v="503" actId="1076"/>
          <ac:picMkLst>
            <pc:docMk/>
            <pc:sldMk cId="1082025365" sldId="305"/>
            <ac:picMk id="7" creationId="{2B96B384-B4EA-4753-875C-880F4123358B}"/>
          </ac:picMkLst>
        </pc:picChg>
        <pc:cxnChg chg="add mod">
          <ac:chgData name="박휘준" userId="a4668e24ab70ae73" providerId="LiveId" clId="{6A3D7104-6D12-4501-BE20-7026A404E8A6}" dt="2017-12-01T03:57:06.249" v="503" actId="1076"/>
          <ac:cxnSpMkLst>
            <pc:docMk/>
            <pc:sldMk cId="1082025365" sldId="305"/>
            <ac:cxnSpMk id="12" creationId="{771F8DBD-FE03-45C3-8868-BE5B6A1C4186}"/>
          </ac:cxnSpMkLst>
        </pc:cxnChg>
        <pc:cxnChg chg="add mod">
          <ac:chgData name="박휘준" userId="a4668e24ab70ae73" providerId="LiveId" clId="{6A3D7104-6D12-4501-BE20-7026A404E8A6}" dt="2017-12-01T03:57:06.249" v="503" actId="1076"/>
          <ac:cxnSpMkLst>
            <pc:docMk/>
            <pc:sldMk cId="1082025365" sldId="305"/>
            <ac:cxnSpMk id="13" creationId="{72BF1EC7-A903-4C17-9B73-5F28F3FCF555}"/>
          </ac:cxnSpMkLst>
        </pc:cxnChg>
      </pc:sldChg>
      <pc:sldChg chg="addSp modSp add">
        <pc:chgData name="박휘준" userId="a4668e24ab70ae73" providerId="LiveId" clId="{6A3D7104-6D12-4501-BE20-7026A404E8A6}" dt="2017-12-01T03:57:33.704" v="511" actId="1076"/>
        <pc:sldMkLst>
          <pc:docMk/>
          <pc:sldMk cId="350530896" sldId="306"/>
        </pc:sldMkLst>
        <pc:spChg chg="add">
          <ac:chgData name="박휘준" userId="a4668e24ab70ae73" providerId="LiveId" clId="{6A3D7104-6D12-4501-BE20-7026A404E8A6}" dt="2017-12-01T03:57:20.221" v="506" actId="1076"/>
          <ac:spMkLst>
            <pc:docMk/>
            <pc:sldMk cId="350530896" sldId="306"/>
            <ac:spMk id="10" creationId="{77A1C3EB-6E68-40FE-BD26-16131181EE81}"/>
          </ac:spMkLst>
        </pc:spChg>
        <pc:spChg chg="add">
          <ac:chgData name="박휘준" userId="a4668e24ab70ae73" providerId="LiveId" clId="{6A3D7104-6D12-4501-BE20-7026A404E8A6}" dt="2017-12-01T03:57:20.221" v="506" actId="1076"/>
          <ac:spMkLst>
            <pc:docMk/>
            <pc:sldMk cId="350530896" sldId="306"/>
            <ac:spMk id="11" creationId="{762CF776-93F0-440F-ACE4-2A0766B1A44A}"/>
          </ac:spMkLst>
        </pc:spChg>
        <pc:spChg chg="add">
          <ac:chgData name="박휘준" userId="a4668e24ab70ae73" providerId="LiveId" clId="{6A3D7104-6D12-4501-BE20-7026A404E8A6}" dt="2017-12-01T03:57:20.221" v="506" actId="1076"/>
          <ac:spMkLst>
            <pc:docMk/>
            <pc:sldMk cId="350530896" sldId="306"/>
            <ac:spMk id="14" creationId="{BA1DCBD2-3A5A-421D-9BCE-92DE210226CA}"/>
          </ac:spMkLst>
        </pc:spChg>
        <pc:spChg chg="add mod">
          <ac:chgData name="박휘준" userId="a4668e24ab70ae73" providerId="LiveId" clId="{6A3D7104-6D12-4501-BE20-7026A404E8A6}" dt="2017-12-01T03:57:26.929" v="508" actId="1076"/>
          <ac:spMkLst>
            <pc:docMk/>
            <pc:sldMk cId="350530896" sldId="306"/>
            <ac:spMk id="15" creationId="{C297BF24-DF0D-45A8-8CE1-D50DA852CBB0}"/>
          </ac:spMkLst>
        </pc:spChg>
        <pc:spChg chg="add mod">
          <ac:chgData name="박휘준" userId="a4668e24ab70ae73" providerId="LiveId" clId="{6A3D7104-6D12-4501-BE20-7026A404E8A6}" dt="2017-12-01T03:57:33.704" v="511" actId="1076"/>
          <ac:spMkLst>
            <pc:docMk/>
            <pc:sldMk cId="350530896" sldId="306"/>
            <ac:spMk id="16" creationId="{8CC22C16-1EBB-4627-BA11-F28203B1BADF}"/>
          </ac:spMkLst>
        </pc:spChg>
        <pc:spChg chg="add">
          <ac:chgData name="박휘준" userId="a4668e24ab70ae73" providerId="LiveId" clId="{6A3D7104-6D12-4501-BE20-7026A404E8A6}" dt="2017-12-01T03:57:20.221" v="506" actId="1076"/>
          <ac:spMkLst>
            <pc:docMk/>
            <pc:sldMk cId="350530896" sldId="306"/>
            <ac:spMk id="17" creationId="{15693953-2E5E-4C12-8D0E-7391FF2538A6}"/>
          </ac:spMkLst>
        </pc:spChg>
        <pc:picChg chg="add mod">
          <ac:chgData name="박휘준" userId="a4668e24ab70ae73" providerId="LiveId" clId="{6A3D7104-6D12-4501-BE20-7026A404E8A6}" dt="2017-12-01T03:57:30.932" v="510" actId="1076"/>
          <ac:picMkLst>
            <pc:docMk/>
            <pc:sldMk cId="350530896" sldId="306"/>
            <ac:picMk id="7" creationId="{DB6C9E8B-48C5-4D91-82E1-B44D5C4239A4}"/>
          </ac:picMkLst>
        </pc:picChg>
        <pc:cxnChg chg="add">
          <ac:chgData name="박휘준" userId="a4668e24ab70ae73" providerId="LiveId" clId="{6A3D7104-6D12-4501-BE20-7026A404E8A6}" dt="2017-12-01T03:57:20.221" v="506" actId="1076"/>
          <ac:cxnSpMkLst>
            <pc:docMk/>
            <pc:sldMk cId="350530896" sldId="306"/>
            <ac:cxnSpMk id="12" creationId="{EFDFC29C-C5F5-4DF5-B512-CB452BD56515}"/>
          </ac:cxnSpMkLst>
        </pc:cxnChg>
        <pc:cxnChg chg="add">
          <ac:chgData name="박휘준" userId="a4668e24ab70ae73" providerId="LiveId" clId="{6A3D7104-6D12-4501-BE20-7026A404E8A6}" dt="2017-12-01T03:57:20.221" v="506" actId="1076"/>
          <ac:cxnSpMkLst>
            <pc:docMk/>
            <pc:sldMk cId="350530896" sldId="306"/>
            <ac:cxnSpMk id="13" creationId="{C32CA81F-FDD5-4203-A05D-2B7A68D49D62}"/>
          </ac:cxnSpMkLst>
        </pc:cxnChg>
      </pc:sldChg>
      <pc:sldChg chg="addSp delSp modSp add">
        <pc:chgData name="박휘준" userId="a4668e24ab70ae73" providerId="LiveId" clId="{6A3D7104-6D12-4501-BE20-7026A404E8A6}" dt="2017-12-01T03:58:16.604" v="516" actId="1076"/>
        <pc:sldMkLst>
          <pc:docMk/>
          <pc:sldMk cId="2043569063" sldId="307"/>
        </pc:sldMkLst>
        <pc:spChg chg="del">
          <ac:chgData name="박휘준" userId="a4668e24ab70ae73" providerId="LiveId" clId="{6A3D7104-6D12-4501-BE20-7026A404E8A6}" dt="2017-12-01T03:58:12.294" v="515" actId="478"/>
          <ac:spMkLst>
            <pc:docMk/>
            <pc:sldMk cId="2043569063" sldId="307"/>
            <ac:spMk id="9" creationId="{00000000-0000-0000-0000-000000000000}"/>
          </ac:spMkLst>
        </pc:spChg>
        <pc:spChg chg="add mod">
          <ac:chgData name="박휘준" userId="a4668e24ab70ae73" providerId="LiveId" clId="{6A3D7104-6D12-4501-BE20-7026A404E8A6}" dt="2017-12-01T03:58:07.357" v="513" actId="1076"/>
          <ac:spMkLst>
            <pc:docMk/>
            <pc:sldMk cId="2043569063" sldId="307"/>
            <ac:spMk id="11" creationId="{0BA9B742-131F-4178-8407-C438B6800258}"/>
          </ac:spMkLst>
        </pc:spChg>
        <pc:spChg chg="add mod">
          <ac:chgData name="박휘준" userId="a4668e24ab70ae73" providerId="LiveId" clId="{6A3D7104-6D12-4501-BE20-7026A404E8A6}" dt="2017-12-01T03:58:07.357" v="513" actId="1076"/>
          <ac:spMkLst>
            <pc:docMk/>
            <pc:sldMk cId="2043569063" sldId="307"/>
            <ac:spMk id="13" creationId="{119B4C9A-4724-4769-A79D-CBC7F6D44F82}"/>
          </ac:spMkLst>
        </pc:spChg>
        <pc:spChg chg="add mod">
          <ac:chgData name="박휘준" userId="a4668e24ab70ae73" providerId="LiveId" clId="{6A3D7104-6D12-4501-BE20-7026A404E8A6}" dt="2017-12-01T03:58:16.604" v="516" actId="1076"/>
          <ac:spMkLst>
            <pc:docMk/>
            <pc:sldMk cId="2043569063" sldId="307"/>
            <ac:spMk id="14" creationId="{49F1FBB6-3AD7-4A1B-AFF8-F20EEBC8722C}"/>
          </ac:spMkLst>
        </pc:spChg>
        <pc:picChg chg="add mod">
          <ac:chgData name="박휘준" userId="a4668e24ab70ae73" providerId="LiveId" clId="{6A3D7104-6D12-4501-BE20-7026A404E8A6}" dt="2017-12-01T03:58:07.357" v="513" actId="1076"/>
          <ac:picMkLst>
            <pc:docMk/>
            <pc:sldMk cId="2043569063" sldId="307"/>
            <ac:picMk id="7" creationId="{2DDA9BD1-09B4-45F9-9CA8-A13F9ACEBD45}"/>
          </ac:picMkLst>
        </pc:picChg>
        <pc:cxnChg chg="add mod">
          <ac:chgData name="박휘준" userId="a4668e24ab70ae73" providerId="LiveId" clId="{6A3D7104-6D12-4501-BE20-7026A404E8A6}" dt="2017-12-01T03:58:07.357" v="513" actId="1076"/>
          <ac:cxnSpMkLst>
            <pc:docMk/>
            <pc:sldMk cId="2043569063" sldId="307"/>
            <ac:cxnSpMk id="10" creationId="{41555000-6CB6-4648-96AA-80091F6B4C92}"/>
          </ac:cxnSpMkLst>
        </pc:cxnChg>
        <pc:cxnChg chg="add mod">
          <ac:chgData name="박휘준" userId="a4668e24ab70ae73" providerId="LiveId" clId="{6A3D7104-6D12-4501-BE20-7026A404E8A6}" dt="2017-12-01T03:58:07.357" v="513" actId="1076"/>
          <ac:cxnSpMkLst>
            <pc:docMk/>
            <pc:sldMk cId="2043569063" sldId="307"/>
            <ac:cxnSpMk id="12" creationId="{75D9DDCD-162D-4DD5-8069-E80E21035CC2}"/>
          </ac:cxnSpMkLst>
        </pc:cxnChg>
      </pc:sldChg>
      <pc:sldChg chg="addSp modSp add">
        <pc:chgData name="박휘준" userId="a4668e24ab70ae73" providerId="LiveId" clId="{6A3D7104-6D12-4501-BE20-7026A404E8A6}" dt="2017-12-01T03:58:46.956" v="523" actId="1076"/>
        <pc:sldMkLst>
          <pc:docMk/>
          <pc:sldMk cId="3853803853" sldId="308"/>
        </pc:sldMkLst>
        <pc:spChg chg="add mod">
          <ac:chgData name="박휘준" userId="a4668e24ab70ae73" providerId="LiveId" clId="{6A3D7104-6D12-4501-BE20-7026A404E8A6}" dt="2017-12-01T03:58:32.048" v="519" actId="1076"/>
          <ac:spMkLst>
            <pc:docMk/>
            <pc:sldMk cId="3853803853" sldId="308"/>
            <ac:spMk id="12" creationId="{03898194-4393-495A-9931-D62F3C3F1E75}"/>
          </ac:spMkLst>
        </pc:spChg>
        <pc:picChg chg="add mod">
          <ac:chgData name="박휘준" userId="a4668e24ab70ae73" providerId="LiveId" clId="{6A3D7104-6D12-4501-BE20-7026A404E8A6}" dt="2017-12-01T03:58:35.627" v="520" actId="1076"/>
          <ac:picMkLst>
            <pc:docMk/>
            <pc:sldMk cId="3853803853" sldId="308"/>
            <ac:picMk id="7" creationId="{27D8630A-FEE7-4D47-8DDF-9C2DC8137032}"/>
          </ac:picMkLst>
        </pc:picChg>
        <pc:picChg chg="add mod">
          <ac:chgData name="박휘준" userId="a4668e24ab70ae73" providerId="LiveId" clId="{6A3D7104-6D12-4501-BE20-7026A404E8A6}" dt="2017-12-01T03:58:46.956" v="523" actId="1076"/>
          <ac:picMkLst>
            <pc:docMk/>
            <pc:sldMk cId="3853803853" sldId="308"/>
            <ac:picMk id="11" creationId="{6F911055-B8CF-4615-AF3B-73E5BCF9F5E2}"/>
          </ac:picMkLst>
        </pc:picChg>
        <pc:cxnChg chg="add mod">
          <ac:chgData name="박휘준" userId="a4668e24ab70ae73" providerId="LiveId" clId="{6A3D7104-6D12-4501-BE20-7026A404E8A6}" dt="2017-12-01T03:58:37.959" v="521" actId="1076"/>
          <ac:cxnSpMkLst>
            <pc:docMk/>
            <pc:sldMk cId="3853803853" sldId="308"/>
            <ac:cxnSpMk id="10" creationId="{4A1BE91A-0DBE-4E95-BAFD-FDDEF9C8BD45}"/>
          </ac:cxnSpMkLst>
        </pc:cxnChg>
      </pc:sldChg>
      <pc:sldChg chg="addSp modSp add">
        <pc:chgData name="박휘준" userId="a4668e24ab70ae73" providerId="LiveId" clId="{6A3D7104-6D12-4501-BE20-7026A404E8A6}" dt="2017-12-01T03:59:04.688" v="528" actId="1076"/>
        <pc:sldMkLst>
          <pc:docMk/>
          <pc:sldMk cId="454976455" sldId="309"/>
        </pc:sldMkLst>
        <pc:spChg chg="add mod">
          <ac:chgData name="박휘준" userId="a4668e24ab70ae73" providerId="LiveId" clId="{6A3D7104-6D12-4501-BE20-7026A404E8A6}" dt="2017-12-01T03:59:04.688" v="528" actId="1076"/>
          <ac:spMkLst>
            <pc:docMk/>
            <pc:sldMk cId="454976455" sldId="309"/>
            <ac:spMk id="11" creationId="{F5E1A5ED-D52B-49FF-A50A-457862A6A2B3}"/>
          </ac:spMkLst>
        </pc:spChg>
        <pc:picChg chg="add mod">
          <ac:chgData name="박휘준" userId="a4668e24ab70ae73" providerId="LiveId" clId="{6A3D7104-6D12-4501-BE20-7026A404E8A6}" dt="2017-12-01T03:59:02.683" v="527" actId="1076"/>
          <ac:picMkLst>
            <pc:docMk/>
            <pc:sldMk cId="454976455" sldId="309"/>
            <ac:picMk id="7" creationId="{85CB5CAB-37CF-4D55-A94D-12178CAEC15B}"/>
          </ac:picMkLst>
        </pc:picChg>
        <pc:picChg chg="add mod">
          <ac:chgData name="박휘준" userId="a4668e24ab70ae73" providerId="LiveId" clId="{6A3D7104-6D12-4501-BE20-7026A404E8A6}" dt="2017-12-01T03:58:59.983" v="526" actId="1076"/>
          <ac:picMkLst>
            <pc:docMk/>
            <pc:sldMk cId="454976455" sldId="309"/>
            <ac:picMk id="10" creationId="{F7BD0D45-7E42-427D-A0A2-9A63B7715CA1}"/>
          </ac:picMkLst>
        </pc:picChg>
      </pc:sldChg>
      <pc:sldChg chg="addSp delSp modSp add">
        <pc:chgData name="박휘준" userId="a4668e24ab70ae73" providerId="LiveId" clId="{6A3D7104-6D12-4501-BE20-7026A404E8A6}" dt="2017-12-01T03:59:42.953" v="549" actId="478"/>
        <pc:sldMkLst>
          <pc:docMk/>
          <pc:sldMk cId="2111361579" sldId="310"/>
        </pc:sldMkLst>
        <pc:spChg chg="del">
          <ac:chgData name="박휘준" userId="a4668e24ab70ae73" providerId="LiveId" clId="{6A3D7104-6D12-4501-BE20-7026A404E8A6}" dt="2017-12-01T03:59:42.953" v="549" actId="478"/>
          <ac:spMkLst>
            <pc:docMk/>
            <pc:sldMk cId="2111361579" sldId="310"/>
            <ac:spMk id="9" creationId="{00000000-0000-0000-0000-000000000000}"/>
          </ac:spMkLst>
        </pc:spChg>
        <pc:spChg chg="del mod">
          <ac:chgData name="박휘준" userId="a4668e24ab70ae73" providerId="LiveId" clId="{6A3D7104-6D12-4501-BE20-7026A404E8A6}" dt="2017-12-01T03:59:14.709" v="539" actId="478"/>
          <ac:spMkLst>
            <pc:docMk/>
            <pc:sldMk cId="2111361579" sldId="310"/>
            <ac:spMk id="11" creationId="{F5E1A5ED-D52B-49FF-A50A-457862A6A2B3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15" creationId="{F69F13B1-C836-4C56-9180-5B25285BCD47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16" creationId="{9B32DD58-63AD-42DE-B65E-DABE21617FE6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17" creationId="{C03699BD-0B40-45FB-B4EE-976FFCA5341F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18" creationId="{B3DE9B40-0781-4E8C-9D37-0B465D69EFE3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19" creationId="{1B31B575-8D42-4E44-945C-BF9544A0D885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20" creationId="{75860B1E-766C-4D06-854F-8E3320E3E6F5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21" creationId="{53246FA7-4B6C-4AF7-9CA9-4024E5FC4005}"/>
          </ac:spMkLst>
        </pc:spChg>
        <pc:spChg chg="add mod">
          <ac:chgData name="박휘준" userId="a4668e24ab70ae73" providerId="LiveId" clId="{6A3D7104-6D12-4501-BE20-7026A404E8A6}" dt="2017-12-01T03:59:29.250" v="544" actId="1076"/>
          <ac:spMkLst>
            <pc:docMk/>
            <pc:sldMk cId="2111361579" sldId="310"/>
            <ac:spMk id="22" creationId="{E8FF63BD-2134-41B4-A2DD-1330BF546BAD}"/>
          </ac:spMkLst>
        </pc:spChg>
        <pc:spChg chg="add mod">
          <ac:chgData name="박휘준" userId="a4668e24ab70ae73" providerId="LiveId" clId="{6A3D7104-6D12-4501-BE20-7026A404E8A6}" dt="2017-12-01T03:59:40.531" v="548" actId="1076"/>
          <ac:spMkLst>
            <pc:docMk/>
            <pc:sldMk cId="2111361579" sldId="310"/>
            <ac:spMk id="23" creationId="{3208427C-AB33-499B-978B-376907CE71AC}"/>
          </ac:spMkLst>
        </pc:spChg>
        <pc:picChg chg="del">
          <ac:chgData name="박휘준" userId="a4668e24ab70ae73" providerId="LiveId" clId="{6A3D7104-6D12-4501-BE20-7026A404E8A6}" dt="2017-12-01T03:59:15.095" v="540" actId="478"/>
          <ac:picMkLst>
            <pc:docMk/>
            <pc:sldMk cId="2111361579" sldId="310"/>
            <ac:picMk id="7" creationId="{85CB5CAB-37CF-4D55-A94D-12178CAEC15B}"/>
          </ac:picMkLst>
        </pc:picChg>
        <pc:picChg chg="del">
          <ac:chgData name="박휘준" userId="a4668e24ab70ae73" providerId="LiveId" clId="{6A3D7104-6D12-4501-BE20-7026A404E8A6}" dt="2017-12-01T03:59:15.468" v="541" actId="478"/>
          <ac:picMkLst>
            <pc:docMk/>
            <pc:sldMk cId="2111361579" sldId="310"/>
            <ac:picMk id="10" creationId="{F7BD0D45-7E42-427D-A0A2-9A63B7715CA1}"/>
          </ac:picMkLst>
        </pc:picChg>
        <pc:picChg chg="add mod">
          <ac:chgData name="박휘준" userId="a4668e24ab70ae73" providerId="LiveId" clId="{6A3D7104-6D12-4501-BE20-7026A404E8A6}" dt="2017-12-01T03:59:37.024" v="547" actId="1076"/>
          <ac:picMkLst>
            <pc:docMk/>
            <pc:sldMk cId="2111361579" sldId="310"/>
            <ac:picMk id="12" creationId="{7E729702-9CAB-4449-A440-655DC18313D9}"/>
          </ac:picMkLst>
        </pc:picChg>
        <pc:cxnChg chg="add mod">
          <ac:chgData name="박휘준" userId="a4668e24ab70ae73" providerId="LiveId" clId="{6A3D7104-6D12-4501-BE20-7026A404E8A6}" dt="2017-12-01T03:59:37.024" v="547" actId="1076"/>
          <ac:cxnSpMkLst>
            <pc:docMk/>
            <pc:sldMk cId="2111361579" sldId="310"/>
            <ac:cxnSpMk id="13" creationId="{AA60A4DE-1C2B-482F-8332-AABA5234CD00}"/>
          </ac:cxnSpMkLst>
        </pc:cxnChg>
        <pc:cxnChg chg="add mod">
          <ac:chgData name="박휘준" userId="a4668e24ab70ae73" providerId="LiveId" clId="{6A3D7104-6D12-4501-BE20-7026A404E8A6}" dt="2017-12-01T03:59:37.024" v="547" actId="1076"/>
          <ac:cxnSpMkLst>
            <pc:docMk/>
            <pc:sldMk cId="2111361579" sldId="310"/>
            <ac:cxnSpMk id="14" creationId="{4C5A674A-799C-4371-9BFE-B34124420288}"/>
          </ac:cxnSpMkLst>
        </pc:cxnChg>
      </pc:sldChg>
      <pc:sldChg chg="addSp delSp modSp add">
        <pc:chgData name="박휘준" userId="a4668e24ab70ae73" providerId="LiveId" clId="{6A3D7104-6D12-4501-BE20-7026A404E8A6}" dt="2017-12-01T04:00:50.176" v="566" actId="1076"/>
        <pc:sldMkLst>
          <pc:docMk/>
          <pc:sldMk cId="2145594834" sldId="311"/>
        </pc:sldMkLst>
        <pc:spChg chg="del">
          <ac:chgData name="박휘준" userId="a4668e24ab70ae73" providerId="LiveId" clId="{6A3D7104-6D12-4501-BE20-7026A404E8A6}" dt="2017-12-01T04:00:11.207" v="554" actId="478"/>
          <ac:spMkLst>
            <pc:docMk/>
            <pc:sldMk cId="2145594834" sldId="311"/>
            <ac:spMk id="9" creationId="{00000000-0000-0000-0000-000000000000}"/>
          </ac:spMkLst>
        </pc:spChg>
        <pc:spChg chg="del">
          <ac:chgData name="박휘준" userId="a4668e24ab70ae73" providerId="LiveId" clId="{6A3D7104-6D12-4501-BE20-7026A404E8A6}" dt="2017-12-01T03:59:49.006" v="550" actId="478"/>
          <ac:spMkLst>
            <pc:docMk/>
            <pc:sldMk cId="2145594834" sldId="311"/>
            <ac:spMk id="11" creationId="{F5E1A5ED-D52B-49FF-A50A-457862A6A2B3}"/>
          </ac:spMkLst>
        </pc:spChg>
        <pc:spChg chg="add mod">
          <ac:chgData name="박휘준" userId="a4668e24ab70ae73" providerId="LiveId" clId="{6A3D7104-6D12-4501-BE20-7026A404E8A6}" dt="2017-12-01T04:00:05.654" v="552" actId="1076"/>
          <ac:spMkLst>
            <pc:docMk/>
            <pc:sldMk cId="2145594834" sldId="311"/>
            <ac:spMk id="12" creationId="{06623B2B-DBFE-41BF-BAA2-655EE63B4D50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3" creationId="{297D1C9D-E0D2-46A1-B6C8-49714C443ABB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4" creationId="{D02F8AA0-AA4A-434E-8988-C89BD9AADB24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5" creationId="{FB46B49B-8254-4E71-A593-A2E82F410DF1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6" creationId="{E9C41846-F8BF-46A3-B1A4-634DDD38E24C}"/>
          </ac:spMkLst>
        </pc:spChg>
        <pc:spChg chg="add mod">
          <ac:chgData name="박휘준" userId="a4668e24ab70ae73" providerId="LiveId" clId="{6A3D7104-6D12-4501-BE20-7026A404E8A6}" dt="2017-12-01T04:00:38.886" v="564" actId="1076"/>
          <ac:spMkLst>
            <pc:docMk/>
            <pc:sldMk cId="2145594834" sldId="311"/>
            <ac:spMk id="17" creationId="{32C23062-91C5-416B-B191-4F726A9651F7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8" creationId="{B38C5231-E015-4E87-BD2A-C0F32EE07B29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19" creationId="{28B4A665-3F8B-4FF8-8B1D-6C8E473E9A82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20" creationId="{BA04357B-ACCE-49B5-B6A2-58D6D49B5B19}"/>
          </ac:spMkLst>
        </pc:spChg>
        <pc:spChg chg="add mod">
          <ac:chgData name="박휘준" userId="a4668e24ab70ae73" providerId="LiveId" clId="{6A3D7104-6D12-4501-BE20-7026A404E8A6}" dt="2017-12-01T04:00:05.654" v="552" actId="1076"/>
          <ac:spMkLst>
            <pc:docMk/>
            <pc:sldMk cId="2145594834" sldId="311"/>
            <ac:spMk id="21" creationId="{CDAFE92C-99FF-4BD9-A0EC-32DA82AF10DD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22" creationId="{79C787F2-7252-484A-919C-27E1F5C67F1D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23" creationId="{07FADC8B-0E1D-4E4D-B387-D052549173F6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24" creationId="{707D3D06-EE32-4443-882E-D502CAF45102}"/>
          </ac:spMkLst>
        </pc:spChg>
        <pc:spChg chg="add mod">
          <ac:chgData name="박휘준" userId="a4668e24ab70ae73" providerId="LiveId" clId="{6A3D7104-6D12-4501-BE20-7026A404E8A6}" dt="2017-12-01T04:00:44.048" v="565" actId="1076"/>
          <ac:spMkLst>
            <pc:docMk/>
            <pc:sldMk cId="2145594834" sldId="311"/>
            <ac:spMk id="25" creationId="{251AAF72-6324-4AB2-8CAF-1FF128A43017}"/>
          </ac:spMkLst>
        </pc:spChg>
        <pc:spChg chg="add mod">
          <ac:chgData name="박휘준" userId="a4668e24ab70ae73" providerId="LiveId" clId="{6A3D7104-6D12-4501-BE20-7026A404E8A6}" dt="2017-12-01T04:00:08.669" v="553" actId="1076"/>
          <ac:spMkLst>
            <pc:docMk/>
            <pc:sldMk cId="2145594834" sldId="311"/>
            <ac:spMk id="27" creationId="{6366029C-4D01-4018-B87C-934A94BA2CCC}"/>
          </ac:spMkLst>
        </pc:spChg>
        <pc:spChg chg="add del">
          <ac:chgData name="박휘준" userId="a4668e24ab70ae73" providerId="LiveId" clId="{6A3D7104-6D12-4501-BE20-7026A404E8A6}" dt="2017-12-01T04:00:17.239" v="556" actId="1076"/>
          <ac:spMkLst>
            <pc:docMk/>
            <pc:sldMk cId="2145594834" sldId="311"/>
            <ac:spMk id="29" creationId="{37B944F2-F07B-470B-9430-BDAA22CF6DBF}"/>
          </ac:spMkLst>
        </pc:spChg>
        <pc:spChg chg="add">
          <ac:chgData name="박휘준" userId="a4668e24ab70ae73" providerId="LiveId" clId="{6A3D7104-6D12-4501-BE20-7026A404E8A6}" dt="2017-12-01T04:00:20.512" v="557" actId="1076"/>
          <ac:spMkLst>
            <pc:docMk/>
            <pc:sldMk cId="2145594834" sldId="311"/>
            <ac:spMk id="31" creationId="{F52673E1-F2F2-45A1-9423-4649CCC11215}"/>
          </ac:spMkLst>
        </pc:spChg>
        <pc:spChg chg="add">
          <ac:chgData name="박휘준" userId="a4668e24ab70ae73" providerId="LiveId" clId="{6A3D7104-6D12-4501-BE20-7026A404E8A6}" dt="2017-12-01T04:00:20.512" v="557" actId="1076"/>
          <ac:spMkLst>
            <pc:docMk/>
            <pc:sldMk cId="2145594834" sldId="311"/>
            <ac:spMk id="32" creationId="{FD3D3466-CBCF-49BB-971F-15E64478153B}"/>
          </ac:spMkLst>
        </pc:spChg>
        <pc:picChg chg="del">
          <ac:chgData name="박휘준" userId="a4668e24ab70ae73" providerId="LiveId" clId="{6A3D7104-6D12-4501-BE20-7026A404E8A6}" dt="2017-12-01T03:59:49.006" v="550" actId="478"/>
          <ac:picMkLst>
            <pc:docMk/>
            <pc:sldMk cId="2145594834" sldId="311"/>
            <ac:picMk id="7" creationId="{85CB5CAB-37CF-4D55-A94D-12178CAEC15B}"/>
          </ac:picMkLst>
        </pc:picChg>
        <pc:picChg chg="del">
          <ac:chgData name="박휘준" userId="a4668e24ab70ae73" providerId="LiveId" clId="{6A3D7104-6D12-4501-BE20-7026A404E8A6}" dt="2017-12-01T03:59:49.006" v="550" actId="478"/>
          <ac:picMkLst>
            <pc:docMk/>
            <pc:sldMk cId="2145594834" sldId="311"/>
            <ac:picMk id="10" creationId="{F7BD0D45-7E42-427D-A0A2-9A63B7715CA1}"/>
          </ac:picMkLst>
        </pc:picChg>
        <pc:picChg chg="add mod">
          <ac:chgData name="박휘준" userId="a4668e24ab70ae73" providerId="LiveId" clId="{6A3D7104-6D12-4501-BE20-7026A404E8A6}" dt="2017-12-01T04:00:50.176" v="566" actId="1076"/>
          <ac:picMkLst>
            <pc:docMk/>
            <pc:sldMk cId="2145594834" sldId="311"/>
            <ac:picMk id="26" creationId="{A4CB504F-68DE-4455-B21C-25D1D4A58B35}"/>
          </ac:picMkLst>
        </pc:picChg>
      </pc:sldChg>
      <pc:sldChg chg="addSp delSp modSp add">
        <pc:chgData name="박휘준" userId="a4668e24ab70ae73" providerId="LiveId" clId="{6A3D7104-6D12-4501-BE20-7026A404E8A6}" dt="2017-12-01T04:01:31.057" v="595" actId="1076"/>
        <pc:sldMkLst>
          <pc:docMk/>
          <pc:sldMk cId="3297443762" sldId="312"/>
        </pc:sldMkLst>
        <pc:spChg chg="del">
          <ac:chgData name="박휘준" userId="a4668e24ab70ae73" providerId="LiveId" clId="{6A3D7104-6D12-4501-BE20-7026A404E8A6}" dt="2017-12-01T04:01:24.166" v="592" actId="478"/>
          <ac:spMkLst>
            <pc:docMk/>
            <pc:sldMk cId="3297443762" sldId="312"/>
            <ac:spMk id="9" creationId="{00000000-0000-0000-0000-000000000000}"/>
          </ac:spMkLst>
        </pc:spChg>
        <pc:spChg chg="del mod">
          <ac:chgData name="박휘준" userId="a4668e24ab70ae73" providerId="LiveId" clId="{6A3D7104-6D12-4501-BE20-7026A404E8A6}" dt="2017-12-01T04:00:55.525" v="570" actId="478"/>
          <ac:spMkLst>
            <pc:docMk/>
            <pc:sldMk cId="3297443762" sldId="312"/>
            <ac:spMk id="11" creationId="{F5E1A5ED-D52B-49FF-A50A-457862A6A2B3}"/>
          </ac:spMkLst>
        </pc:spChg>
        <pc:spChg chg="add mod">
          <ac:chgData name="박휘준" userId="a4668e24ab70ae73" providerId="LiveId" clId="{6A3D7104-6D12-4501-BE20-7026A404E8A6}" dt="2017-12-01T04:01:31.057" v="595" actId="1076"/>
          <ac:spMkLst>
            <pc:docMk/>
            <pc:sldMk cId="3297443762" sldId="312"/>
            <ac:spMk id="14" creationId="{4FE8CFFD-052C-4546-A3D0-EC7E89611943}"/>
          </ac:spMkLst>
        </pc:spChg>
        <pc:picChg chg="del">
          <ac:chgData name="박휘준" userId="a4668e24ab70ae73" providerId="LiveId" clId="{6A3D7104-6D12-4501-BE20-7026A404E8A6}" dt="2017-12-01T04:00:54.498" v="568" actId="478"/>
          <ac:picMkLst>
            <pc:docMk/>
            <pc:sldMk cId="3297443762" sldId="312"/>
            <ac:picMk id="7" creationId="{85CB5CAB-37CF-4D55-A94D-12178CAEC15B}"/>
          </ac:picMkLst>
        </pc:picChg>
        <pc:picChg chg="del">
          <ac:chgData name="박휘준" userId="a4668e24ab70ae73" providerId="LiveId" clId="{6A3D7104-6D12-4501-BE20-7026A404E8A6}" dt="2017-12-01T04:00:54.154" v="567" actId="478"/>
          <ac:picMkLst>
            <pc:docMk/>
            <pc:sldMk cId="3297443762" sldId="312"/>
            <ac:picMk id="10" creationId="{F7BD0D45-7E42-427D-A0A2-9A63B7715CA1}"/>
          </ac:picMkLst>
        </pc:picChg>
        <pc:picChg chg="add mod">
          <ac:chgData name="박휘준" userId="a4668e24ab70ae73" providerId="LiveId" clId="{6A3D7104-6D12-4501-BE20-7026A404E8A6}" dt="2017-12-01T04:01:27.830" v="594" actId="1076"/>
          <ac:picMkLst>
            <pc:docMk/>
            <pc:sldMk cId="3297443762" sldId="312"/>
            <ac:picMk id="12" creationId="{71354DD7-B9A2-4EBA-830D-0572153DB232}"/>
          </ac:picMkLst>
        </pc:picChg>
        <pc:picChg chg="add mod">
          <ac:chgData name="박휘준" userId="a4668e24ab70ae73" providerId="LiveId" clId="{6A3D7104-6D12-4501-BE20-7026A404E8A6}" dt="2017-12-01T04:01:26.264" v="593" actId="1076"/>
          <ac:picMkLst>
            <pc:docMk/>
            <pc:sldMk cId="3297443762" sldId="312"/>
            <ac:picMk id="13" creationId="{4242519F-8C3F-49B0-A12D-1EFE80FEBD9F}"/>
          </ac:picMkLst>
        </pc:picChg>
      </pc:sldChg>
      <pc:sldChg chg="addSp delSp modSp add">
        <pc:chgData name="박휘준" userId="a4668e24ab70ae73" providerId="LiveId" clId="{6A3D7104-6D12-4501-BE20-7026A404E8A6}" dt="2017-12-01T04:02:14.136" v="604" actId="1076"/>
        <pc:sldMkLst>
          <pc:docMk/>
          <pc:sldMk cId="4126283805" sldId="313"/>
        </pc:sldMkLst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7" creationId="{11899B1F-812A-4A29-AF9B-618AC56CC7A9}"/>
          </ac:spMkLst>
        </pc:spChg>
        <pc:spChg chg="del">
          <ac:chgData name="박휘준" userId="a4668e24ab70ae73" providerId="LiveId" clId="{6A3D7104-6D12-4501-BE20-7026A404E8A6}" dt="2017-12-01T04:01:56.361" v="601" actId="478"/>
          <ac:spMkLst>
            <pc:docMk/>
            <pc:sldMk cId="4126283805" sldId="313"/>
            <ac:spMk id="9" creationId="{00000000-0000-0000-0000-000000000000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0" creationId="{45BD64B5-838A-4774-897C-4284973F8912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1" creationId="{DF68BF09-C1AE-4BF9-BB0F-43EE15792BBF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2" creationId="{5F3593DC-9CB8-4729-ADC1-5B436D120EB9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3" creationId="{80F201F4-8C46-4355-BD20-1BC70DA6C6DC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4" creationId="{4F2525FA-92B1-4A25-B8CC-0F34CC4E3437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5" creationId="{36AA02BC-988C-41EC-96BF-4D98F24EF5F7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6" creationId="{6524CD11-1BF6-44D4-A95F-218CE5A1E87B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7" creationId="{18BB7039-3FFD-4DBA-889C-BB0955A67082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8" creationId="{9194FDBF-8431-4F0B-8732-0B1883F5F144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19" creationId="{B753C6A7-BE21-4FFF-8606-D38B9E115258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0" creationId="{36FBC3FA-5091-4A69-A04E-7267A97ECE75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1" creationId="{84D618EC-C112-4639-8F8D-1209754998A6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2" creationId="{FEA7ED26-B7A5-4DA6-87CB-5750846C47D2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4" creationId="{97361939-15DE-4A3F-ADAE-1FC03E37351A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5" creationId="{1FA6DFAD-EEB9-4B7B-BD6A-650B1BEA97A2}"/>
          </ac:spMkLst>
        </pc:spChg>
        <pc:spChg chg="add del">
          <ac:chgData name="박휘준" userId="a4668e24ab70ae73" providerId="LiveId" clId="{6A3D7104-6D12-4501-BE20-7026A404E8A6}" dt="2017-12-01T04:01:41.329" v="597" actId="1076"/>
          <ac:spMkLst>
            <pc:docMk/>
            <pc:sldMk cId="4126283805" sldId="313"/>
            <ac:spMk id="26" creationId="{B80CE82E-A714-45C3-A643-0BF2A9526006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27" creationId="{70355C11-7A24-44D4-8D47-648A8415005D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29" creationId="{0445A2B4-30BF-44AD-A120-8FF3810930D3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1" creationId="{4E02983E-6F60-4A1C-8F07-73878D475EFB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2" creationId="{24D6AFC5-4467-4D1F-B011-3AE055D304D8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3" creationId="{8B78B708-6683-442F-B6EF-ACF2EC701943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4" creationId="{FE86F301-2DA6-4DC0-8E74-FEEBBF327E46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5" creationId="{66DF7DD4-AE7C-4425-B733-57C6A1436F24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6" creationId="{5031BCD0-11BC-4264-9675-BA00248CFE57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7" creationId="{7735F8FF-3857-4940-ABF9-E4D7137259CF}"/>
          </ac:spMkLst>
        </pc:spChg>
        <pc:spChg chg="add mod">
          <ac:chgData name="박휘준" userId="a4668e24ab70ae73" providerId="LiveId" clId="{6A3D7104-6D12-4501-BE20-7026A404E8A6}" dt="2017-12-01T04:02:14.136" v="604" actId="1076"/>
          <ac:spMkLst>
            <pc:docMk/>
            <pc:sldMk cId="4126283805" sldId="313"/>
            <ac:spMk id="38" creationId="{1897317E-9564-4C3E-8B75-2E9AB4C122C6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39" creationId="{29FDDFD9-B7D2-4D91-A5DE-0C11B6060F11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40" creationId="{6338CEDA-EA4B-44D1-910A-9C22274F6DAA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41" creationId="{ADE007DC-2292-4E1E-9CE7-78126A668005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42" creationId="{A062A08C-7BEB-4589-BE3F-90BB08F8B3C8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45" creationId="{5EC0E541-D591-4BDB-AC2D-755C04EDC1D4}"/>
          </ac:spMkLst>
        </pc:spChg>
        <pc:spChg chg="add mod">
          <ac:chgData name="박휘준" userId="a4668e24ab70ae73" providerId="LiveId" clId="{6A3D7104-6D12-4501-BE20-7026A404E8A6}" dt="2017-12-01T04:02:11.794" v="603" actId="1076"/>
          <ac:spMkLst>
            <pc:docMk/>
            <pc:sldMk cId="4126283805" sldId="313"/>
            <ac:spMk id="46" creationId="{4CD9E169-1D37-4FC9-926F-5E64B84EF0DE}"/>
          </ac:spMkLst>
        </pc:spChg>
        <pc:spChg chg="add mod">
          <ac:chgData name="박휘준" userId="a4668e24ab70ae73" providerId="LiveId" clId="{6A3D7104-6D12-4501-BE20-7026A404E8A6}" dt="2017-12-01T04:02:02.107" v="602" actId="1076"/>
          <ac:spMkLst>
            <pc:docMk/>
            <pc:sldMk cId="4126283805" sldId="313"/>
            <ac:spMk id="47" creationId="{24FE4F8C-93EF-4961-BF75-7D5969A5CC93}"/>
          </ac:spMkLst>
        </pc:spChg>
        <pc:cxnChg chg="add del">
          <ac:chgData name="박휘준" userId="a4668e24ab70ae73" providerId="LiveId" clId="{6A3D7104-6D12-4501-BE20-7026A404E8A6}" dt="2017-12-01T04:01:41.329" v="597" actId="1076"/>
          <ac:cxnSpMkLst>
            <pc:docMk/>
            <pc:sldMk cId="4126283805" sldId="313"/>
            <ac:cxnSpMk id="23" creationId="{CA13CD2F-5062-4942-B547-4E8EC788ED8A}"/>
          </ac:cxnSpMkLst>
        </pc:cxnChg>
        <pc:cxnChg chg="add mod">
          <ac:chgData name="박휘준" userId="a4668e24ab70ae73" providerId="LiveId" clId="{6A3D7104-6D12-4501-BE20-7026A404E8A6}" dt="2017-12-01T04:02:11.794" v="603" actId="1076"/>
          <ac:cxnSpMkLst>
            <pc:docMk/>
            <pc:sldMk cId="4126283805" sldId="313"/>
            <ac:cxnSpMk id="43" creationId="{C6AEFBA3-CAD1-46ED-A448-A7184C4E3911}"/>
          </ac:cxnSpMkLst>
        </pc:cxnChg>
        <pc:cxnChg chg="add mod">
          <ac:chgData name="박휘준" userId="a4668e24ab70ae73" providerId="LiveId" clId="{6A3D7104-6D12-4501-BE20-7026A404E8A6}" dt="2017-12-01T04:02:11.794" v="603" actId="1076"/>
          <ac:cxnSpMkLst>
            <pc:docMk/>
            <pc:sldMk cId="4126283805" sldId="313"/>
            <ac:cxnSpMk id="44" creationId="{6FE93AA8-3476-4B97-94B8-3CCE52C6BD92}"/>
          </ac:cxnSpMkLst>
        </pc:cxnChg>
      </pc:sldChg>
      <pc:sldChg chg="addSp modSp add">
        <pc:chgData name="박휘준" userId="a4668e24ab70ae73" providerId="LiveId" clId="{6A3D7104-6D12-4501-BE20-7026A404E8A6}" dt="2017-12-01T04:02:33.051" v="610" actId="1076"/>
        <pc:sldMkLst>
          <pc:docMk/>
          <pc:sldMk cId="1299368752" sldId="314"/>
        </pc:sldMkLst>
        <pc:spChg chg="add mod">
          <ac:chgData name="박휘준" userId="a4668e24ab70ae73" providerId="LiveId" clId="{6A3D7104-6D12-4501-BE20-7026A404E8A6}" dt="2017-12-01T04:02:24.052" v="606" actId="1076"/>
          <ac:spMkLst>
            <pc:docMk/>
            <pc:sldMk cId="1299368752" sldId="314"/>
            <ac:spMk id="7" creationId="{F8610874-F439-4F51-B36F-C6AD854B3EFA}"/>
          </ac:spMkLst>
        </pc:spChg>
        <pc:spChg chg="add mod">
          <ac:chgData name="박휘준" userId="a4668e24ab70ae73" providerId="LiveId" clId="{6A3D7104-6D12-4501-BE20-7026A404E8A6}" dt="2017-12-01T04:02:33.051" v="610" actId="1076"/>
          <ac:spMkLst>
            <pc:docMk/>
            <pc:sldMk cId="1299368752" sldId="314"/>
            <ac:spMk id="11" creationId="{7D25C386-5417-44DF-915C-BB0FF033558E}"/>
          </ac:spMkLst>
        </pc:spChg>
        <pc:picChg chg="add mod">
          <ac:chgData name="박휘준" userId="a4668e24ab70ae73" providerId="LiveId" clId="{6A3D7104-6D12-4501-BE20-7026A404E8A6}" dt="2017-12-01T04:02:30.977" v="609" actId="1076"/>
          <ac:picMkLst>
            <pc:docMk/>
            <pc:sldMk cId="1299368752" sldId="314"/>
            <ac:picMk id="10" creationId="{A64784CD-9F49-461C-A1EF-4AC22B0E7135}"/>
          </ac:picMkLst>
        </pc:picChg>
      </pc:sldChg>
      <pc:sldChg chg="addSp delSp modSp add">
        <pc:chgData name="박휘준" userId="a4668e24ab70ae73" providerId="LiveId" clId="{6A3D7104-6D12-4501-BE20-7026A404E8A6}" dt="2017-12-01T04:02:45.252" v="613" actId="1076"/>
        <pc:sldMkLst>
          <pc:docMk/>
          <pc:sldMk cId="2706508249" sldId="315"/>
        </pc:sldMkLst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7" creationId="{68ED2414-6A23-47B2-B3D7-9E7830EDF9C1}"/>
          </ac:spMkLst>
        </pc:spChg>
        <pc:spChg chg="del">
          <ac:chgData name="박휘준" userId="a4668e24ab70ae73" providerId="LiveId" clId="{6A3D7104-6D12-4501-BE20-7026A404E8A6}" dt="2017-12-01T04:02:42.586" v="612" actId="478"/>
          <ac:spMkLst>
            <pc:docMk/>
            <pc:sldMk cId="2706508249" sldId="315"/>
            <ac:spMk id="9" creationId="{00000000-0000-0000-0000-000000000000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0" creationId="{C53DB223-9FA6-4712-A692-B98B368DDC01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1" creationId="{4ED65E12-0582-4770-A49E-2235B9A06586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2" creationId="{9E9BF231-32CF-4A37-9631-1E4EB90FAB54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3" creationId="{3D2861FC-04E8-4D95-AEA3-B517F6B21A94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4" creationId="{AFF42D26-1B51-4F5D-8814-A2B1E0C46654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5" creationId="{7BE286C7-CCDB-435E-A5DA-E28D08BC2FFF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6" creationId="{F31067CB-E27E-4C73-9EED-C5AE8FD51671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7" creationId="{EF851D57-E8BB-4216-9BC3-EA8835BC2230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8" creationId="{3AD51925-649D-4C7F-9B2D-B49793E1C143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19" creationId="{D6E7022D-375D-418A-AB3D-871795DAFEC1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0" creationId="{74E56604-D8FE-4DCB-B751-62D5FFD074F9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1" creationId="{E154AA57-4E41-4324-9443-F1E4333DC48D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2" creationId="{56F11CA3-E992-4C5B-8A9F-E206FC07391D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3" creationId="{0077BBF1-64CC-45E6-ADD4-A0DC90655ED7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4" creationId="{5ABBE0DC-BA63-4FD1-B59D-48370E8DE591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5" creationId="{BBE39FCA-699F-4013-A1FB-F565D28C2CEA}"/>
          </ac:spMkLst>
        </pc:spChg>
        <pc:spChg chg="add">
          <ac:chgData name="박휘준" userId="a4668e24ab70ae73" providerId="LiveId" clId="{6A3D7104-6D12-4501-BE20-7026A404E8A6}" dt="2017-12-01T04:02:38.715" v="611" actId="1076"/>
          <ac:spMkLst>
            <pc:docMk/>
            <pc:sldMk cId="2706508249" sldId="315"/>
            <ac:spMk id="26" creationId="{7D8C35E5-F714-46A6-AC08-489F8290834D}"/>
          </ac:spMkLst>
        </pc:spChg>
        <pc:spChg chg="add mod">
          <ac:chgData name="박휘준" userId="a4668e24ab70ae73" providerId="LiveId" clId="{6A3D7104-6D12-4501-BE20-7026A404E8A6}" dt="2017-12-01T04:02:45.252" v="613" actId="1076"/>
          <ac:spMkLst>
            <pc:docMk/>
            <pc:sldMk cId="2706508249" sldId="315"/>
            <ac:spMk id="27" creationId="{335F48FB-741D-416C-916E-5B2FD65F6AD6}"/>
          </ac:spMkLst>
        </pc:spChg>
      </pc:sldChg>
      <pc:sldChg chg="addSp modSp add">
        <pc:chgData name="박휘준" userId="a4668e24ab70ae73" providerId="LiveId" clId="{6A3D7104-6D12-4501-BE20-7026A404E8A6}" dt="2017-12-01T04:05:31.079" v="633" actId="1076"/>
        <pc:sldMkLst>
          <pc:docMk/>
          <pc:sldMk cId="1786035098" sldId="316"/>
        </pc:sldMkLst>
        <pc:spChg chg="add mod">
          <ac:chgData name="박휘준" userId="a4668e24ab70ae73" providerId="LiveId" clId="{6A3D7104-6D12-4501-BE20-7026A404E8A6}" dt="2017-12-01T04:05:31.079" v="633" actId="1076"/>
          <ac:spMkLst>
            <pc:docMk/>
            <pc:sldMk cId="1786035098" sldId="316"/>
            <ac:spMk id="2" creationId="{CCC513C6-D8F3-499D-9B0E-61A416114D76}"/>
          </ac:spMkLst>
        </pc:spChg>
      </pc:sldChg>
      <pc:sldChg chg="addSp modSp add">
        <pc:chgData name="박휘준" userId="a4668e24ab70ae73" providerId="LiveId" clId="{6A3D7104-6D12-4501-BE20-7026A404E8A6}" dt="2017-12-01T04:06:52.357" v="640" actId="1076"/>
        <pc:sldMkLst>
          <pc:docMk/>
          <pc:sldMk cId="3281536482" sldId="317"/>
        </pc:sldMkLst>
        <pc:spChg chg="add mod">
          <ac:chgData name="박휘준" userId="a4668e24ab70ae73" providerId="LiveId" clId="{6A3D7104-6D12-4501-BE20-7026A404E8A6}" dt="2017-12-01T04:05:52.055" v="635" actId="1076"/>
          <ac:spMkLst>
            <pc:docMk/>
            <pc:sldMk cId="3281536482" sldId="317"/>
            <ac:spMk id="7" creationId="{AE126BB9-963C-478D-B972-452993725AEC}"/>
          </ac:spMkLst>
        </pc:spChg>
        <pc:picChg chg="add mod">
          <ac:chgData name="박휘준" userId="a4668e24ab70ae73" providerId="LiveId" clId="{6A3D7104-6D12-4501-BE20-7026A404E8A6}" dt="2017-12-01T04:06:52.357" v="640" actId="1076"/>
          <ac:picMkLst>
            <pc:docMk/>
            <pc:sldMk cId="3281536482" sldId="317"/>
            <ac:picMk id="10" creationId="{10A383EC-1E9B-4138-9D82-6E1B48FD16DD}"/>
          </ac:picMkLst>
        </pc:picChg>
      </pc:sldChg>
      <pc:sldChg chg="addSp modSp add">
        <pc:chgData name="박휘준" userId="a4668e24ab70ae73" providerId="LiveId" clId="{6A3D7104-6D12-4501-BE20-7026A404E8A6}" dt="2017-12-01T04:07:18.494" v="646" actId="1076"/>
        <pc:sldMkLst>
          <pc:docMk/>
          <pc:sldMk cId="3096816669" sldId="318"/>
        </pc:sldMkLst>
        <pc:spChg chg="add mod">
          <ac:chgData name="박휘준" userId="a4668e24ab70ae73" providerId="LiveId" clId="{6A3D7104-6D12-4501-BE20-7026A404E8A6}" dt="2017-12-01T04:07:05.680" v="643" actId="1076"/>
          <ac:spMkLst>
            <pc:docMk/>
            <pc:sldMk cId="3096816669" sldId="318"/>
            <ac:spMk id="7" creationId="{00CDA3BB-567A-473B-B14A-88F6FB543E83}"/>
          </ac:spMkLst>
        </pc:spChg>
        <pc:spChg chg="add mod">
          <ac:chgData name="박휘준" userId="a4668e24ab70ae73" providerId="LiveId" clId="{6A3D7104-6D12-4501-BE20-7026A404E8A6}" dt="2017-12-01T04:07:03.412" v="642" actId="1076"/>
          <ac:spMkLst>
            <pc:docMk/>
            <pc:sldMk cId="3096816669" sldId="318"/>
            <ac:spMk id="11" creationId="{B254B817-694F-485A-8A83-EEAA7CEEA683}"/>
          </ac:spMkLst>
        </pc:spChg>
        <pc:picChg chg="add mod">
          <ac:chgData name="박휘준" userId="a4668e24ab70ae73" providerId="LiveId" clId="{6A3D7104-6D12-4501-BE20-7026A404E8A6}" dt="2017-12-01T04:07:03.412" v="642" actId="1076"/>
          <ac:picMkLst>
            <pc:docMk/>
            <pc:sldMk cId="3096816669" sldId="318"/>
            <ac:picMk id="10" creationId="{19C5C374-DECC-479F-8299-757542B9C2F5}"/>
          </ac:picMkLst>
        </pc:picChg>
        <pc:picChg chg="add mod">
          <ac:chgData name="박휘준" userId="a4668e24ab70ae73" providerId="LiveId" clId="{6A3D7104-6D12-4501-BE20-7026A404E8A6}" dt="2017-12-01T04:07:18.494" v="646" actId="1076"/>
          <ac:picMkLst>
            <pc:docMk/>
            <pc:sldMk cId="3096816669" sldId="318"/>
            <ac:picMk id="12" creationId="{41099801-344C-40C4-A5F3-90F594885158}"/>
          </ac:picMkLst>
        </pc:picChg>
      </pc:sldChg>
      <pc:sldChg chg="addSp modSp add">
        <pc:chgData name="박휘준" userId="a4668e24ab70ae73" providerId="LiveId" clId="{6A3D7104-6D12-4501-BE20-7026A404E8A6}" dt="2017-12-01T04:07:30.916" v="649" actId="1076"/>
        <pc:sldMkLst>
          <pc:docMk/>
          <pc:sldMk cId="1136596912" sldId="319"/>
        </pc:sldMkLst>
        <pc:spChg chg="add mod">
          <ac:chgData name="박휘준" userId="a4668e24ab70ae73" providerId="LiveId" clId="{6A3D7104-6D12-4501-BE20-7026A404E8A6}" dt="2017-12-01T04:07:30.916" v="649" actId="1076"/>
          <ac:spMkLst>
            <pc:docMk/>
            <pc:sldMk cId="1136596912" sldId="319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07:28.991" v="648" actId="1076"/>
          <ac:spMkLst>
            <pc:docMk/>
            <pc:sldMk cId="1136596912" sldId="319"/>
            <ac:spMk id="11" creationId="{E40F682F-1EB4-4285-8350-9A76481D2422}"/>
          </ac:spMkLst>
        </pc:spChg>
        <pc:spChg chg="add mod">
          <ac:chgData name="박휘준" userId="a4668e24ab70ae73" providerId="LiveId" clId="{6A3D7104-6D12-4501-BE20-7026A404E8A6}" dt="2017-12-01T04:07:28.991" v="648" actId="1076"/>
          <ac:spMkLst>
            <pc:docMk/>
            <pc:sldMk cId="1136596912" sldId="319"/>
            <ac:spMk id="12" creationId="{76D2E6F8-67E8-4BDF-A91E-B0D93E29EFFE}"/>
          </ac:spMkLst>
        </pc:spChg>
        <pc:spChg chg="add mod">
          <ac:chgData name="박휘준" userId="a4668e24ab70ae73" providerId="LiveId" clId="{6A3D7104-6D12-4501-BE20-7026A404E8A6}" dt="2017-12-01T04:07:28.991" v="648" actId="1076"/>
          <ac:spMkLst>
            <pc:docMk/>
            <pc:sldMk cId="1136596912" sldId="319"/>
            <ac:spMk id="13" creationId="{C02F6FA2-20EA-4CAB-947C-162812F5F5B3}"/>
          </ac:spMkLst>
        </pc:spChg>
        <pc:picChg chg="add mod">
          <ac:chgData name="박휘준" userId="a4668e24ab70ae73" providerId="LiveId" clId="{6A3D7104-6D12-4501-BE20-7026A404E8A6}" dt="2017-12-01T04:07:28.991" v="648" actId="1076"/>
          <ac:picMkLst>
            <pc:docMk/>
            <pc:sldMk cId="1136596912" sldId="319"/>
            <ac:picMk id="10" creationId="{2A0831CE-BEB6-4822-9B1A-04800CA35885}"/>
          </ac:picMkLst>
        </pc:picChg>
      </pc:sldChg>
      <pc:sldChg chg="addSp delSp modSp add">
        <pc:chgData name="박휘준" userId="a4668e24ab70ae73" providerId="LiveId" clId="{6A3D7104-6D12-4501-BE20-7026A404E8A6}" dt="2017-12-01T04:19:58.340" v="679" actId="478"/>
        <pc:sldMkLst>
          <pc:docMk/>
          <pc:sldMk cId="332304018" sldId="321"/>
        </pc:sldMkLst>
        <pc:spChg chg="del">
          <ac:chgData name="박휘준" userId="a4668e24ab70ae73" providerId="LiveId" clId="{6A3D7104-6D12-4501-BE20-7026A404E8A6}" dt="2017-12-01T04:19:58.340" v="679" actId="478"/>
          <ac:spMkLst>
            <pc:docMk/>
            <pc:sldMk cId="332304018" sldId="321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19:53.380" v="676" actId="1076"/>
          <ac:spMkLst>
            <pc:docMk/>
            <pc:sldMk cId="332304018" sldId="321"/>
            <ac:spMk id="10" creationId="{754897E1-A52C-45DF-A71F-00833280F84A}"/>
          </ac:spMkLst>
        </pc:spChg>
        <pc:spChg chg="add mod">
          <ac:chgData name="박휘준" userId="a4668e24ab70ae73" providerId="LiveId" clId="{6A3D7104-6D12-4501-BE20-7026A404E8A6}" dt="2017-12-01T04:19:56.105" v="678" actId="1076"/>
          <ac:spMkLst>
            <pc:docMk/>
            <pc:sldMk cId="332304018" sldId="321"/>
            <ac:spMk id="12" creationId="{1CF091B2-1E3D-40F0-840B-1B7825A554AA}"/>
          </ac:spMkLst>
        </pc:spChg>
        <pc:spChg chg="add mod">
          <ac:chgData name="박휘준" userId="a4668e24ab70ae73" providerId="LiveId" clId="{6A3D7104-6D12-4501-BE20-7026A404E8A6}" dt="2017-12-01T04:19:50.520" v="675" actId="1076"/>
          <ac:spMkLst>
            <pc:docMk/>
            <pc:sldMk cId="332304018" sldId="321"/>
            <ac:spMk id="13" creationId="{46FE82AA-287E-4631-BBC3-70B04070958D}"/>
          </ac:spMkLst>
        </pc:spChg>
        <pc:spChg chg="add mod">
          <ac:chgData name="박휘준" userId="a4668e24ab70ae73" providerId="LiveId" clId="{6A3D7104-6D12-4501-BE20-7026A404E8A6}" dt="2017-12-01T04:19:50.520" v="675" actId="1076"/>
          <ac:spMkLst>
            <pc:docMk/>
            <pc:sldMk cId="332304018" sldId="321"/>
            <ac:spMk id="14" creationId="{4287705C-DCCD-4A52-8A8A-06F3B34CFD75}"/>
          </ac:spMkLst>
        </pc:spChg>
        <pc:picChg chg="add mod">
          <ac:chgData name="박휘준" userId="a4668e24ab70ae73" providerId="LiveId" clId="{6A3D7104-6D12-4501-BE20-7026A404E8A6}" dt="2017-12-01T04:19:54.683" v="677" actId="1076"/>
          <ac:picMkLst>
            <pc:docMk/>
            <pc:sldMk cId="332304018" sldId="321"/>
            <ac:picMk id="11" creationId="{CE8D9215-1F66-4FF6-801C-DC0ED315D6D9}"/>
          </ac:picMkLst>
        </pc:picChg>
      </pc:sldChg>
      <pc:sldChg chg="addSp delSp modSp add">
        <pc:chgData name="박휘준" userId="a4668e24ab70ae73" providerId="LiveId" clId="{6A3D7104-6D12-4501-BE20-7026A404E8A6}" dt="2017-12-01T04:20:08.923" v="682" actId="478"/>
        <pc:sldMkLst>
          <pc:docMk/>
          <pc:sldMk cId="2351852968" sldId="322"/>
        </pc:sldMkLst>
        <pc:spChg chg="del">
          <ac:chgData name="박휘준" userId="a4668e24ab70ae73" providerId="LiveId" clId="{6A3D7104-6D12-4501-BE20-7026A404E8A6}" dt="2017-12-01T04:20:08.923" v="682" actId="478"/>
          <ac:spMkLst>
            <pc:docMk/>
            <pc:sldMk cId="2351852968" sldId="322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20:07.519" v="681" actId="1076"/>
          <ac:spMkLst>
            <pc:docMk/>
            <pc:sldMk cId="2351852968" sldId="322"/>
            <ac:spMk id="10" creationId="{C21CBAFF-7DB3-4469-85EA-0D4156C808A7}"/>
          </ac:spMkLst>
        </pc:spChg>
        <pc:picChg chg="add mod">
          <ac:chgData name="박휘준" userId="a4668e24ab70ae73" providerId="LiveId" clId="{6A3D7104-6D12-4501-BE20-7026A404E8A6}" dt="2017-12-01T04:20:07.519" v="681" actId="1076"/>
          <ac:picMkLst>
            <pc:docMk/>
            <pc:sldMk cId="2351852968" sldId="322"/>
            <ac:picMk id="11" creationId="{79BDC656-CC69-44D9-B2FF-4044EE4384E8}"/>
          </ac:picMkLst>
        </pc:picChg>
      </pc:sldChg>
      <pc:sldChg chg="addSp delSp modSp add">
        <pc:chgData name="박휘준" userId="a4668e24ab70ae73" providerId="LiveId" clId="{6A3D7104-6D12-4501-BE20-7026A404E8A6}" dt="2017-12-01T04:20:48.357" v="687" actId="1076"/>
        <pc:sldMkLst>
          <pc:docMk/>
          <pc:sldMk cId="3092050953" sldId="323"/>
        </pc:sldMkLst>
        <pc:spChg chg="del">
          <ac:chgData name="박휘준" userId="a4668e24ab70ae73" providerId="LiveId" clId="{6A3D7104-6D12-4501-BE20-7026A404E8A6}" dt="2017-12-01T04:20:43.810" v="685" actId="478"/>
          <ac:spMkLst>
            <pc:docMk/>
            <pc:sldMk cId="3092050953" sldId="323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20:48.357" v="687" actId="1076"/>
          <ac:spMkLst>
            <pc:docMk/>
            <pc:sldMk cId="3092050953" sldId="323"/>
            <ac:spMk id="10" creationId="{27F26371-22F3-4B22-887B-319EE5DFADDC}"/>
          </ac:spMkLst>
        </pc:spChg>
        <pc:picChg chg="add mod">
          <ac:chgData name="박휘준" userId="a4668e24ab70ae73" providerId="LiveId" clId="{6A3D7104-6D12-4501-BE20-7026A404E8A6}" dt="2017-12-01T04:20:46.245" v="686" actId="1076"/>
          <ac:picMkLst>
            <pc:docMk/>
            <pc:sldMk cId="3092050953" sldId="323"/>
            <ac:picMk id="11" creationId="{AE2BAF98-8271-41B9-9D17-A9B7EE63E296}"/>
          </ac:picMkLst>
        </pc:picChg>
      </pc:sldChg>
      <pc:sldChg chg="addSp delSp modSp add">
        <pc:chgData name="박휘준" userId="a4668e24ab70ae73" providerId="LiveId" clId="{6A3D7104-6D12-4501-BE20-7026A404E8A6}" dt="2017-12-01T04:21:01.436" v="691" actId="1076"/>
        <pc:sldMkLst>
          <pc:docMk/>
          <pc:sldMk cId="1155546878" sldId="324"/>
        </pc:sldMkLst>
        <pc:spChg chg="del">
          <ac:chgData name="박휘준" userId="a4668e24ab70ae73" providerId="LiveId" clId="{6A3D7104-6D12-4501-BE20-7026A404E8A6}" dt="2017-12-01T04:20:58.534" v="690" actId="478"/>
          <ac:spMkLst>
            <pc:docMk/>
            <pc:sldMk cId="1155546878" sldId="324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20:57.337" v="689" actId="1076"/>
          <ac:spMkLst>
            <pc:docMk/>
            <pc:sldMk cId="1155546878" sldId="324"/>
            <ac:spMk id="10" creationId="{838FA1EF-9834-466A-9CE5-9CB7EEF1E48F}"/>
          </ac:spMkLst>
        </pc:spChg>
        <pc:picChg chg="add mod">
          <ac:chgData name="박휘준" userId="a4668e24ab70ae73" providerId="LiveId" clId="{6A3D7104-6D12-4501-BE20-7026A404E8A6}" dt="2017-12-01T04:21:01.436" v="691" actId="1076"/>
          <ac:picMkLst>
            <pc:docMk/>
            <pc:sldMk cId="1155546878" sldId="324"/>
            <ac:picMk id="11" creationId="{39FA4C79-38CB-4E50-9890-A9825174A393}"/>
          </ac:picMkLst>
        </pc:picChg>
        <pc:picChg chg="add mod">
          <ac:chgData name="박휘준" userId="a4668e24ab70ae73" providerId="LiveId" clId="{6A3D7104-6D12-4501-BE20-7026A404E8A6}" dt="2017-12-01T04:21:01.436" v="691" actId="1076"/>
          <ac:picMkLst>
            <pc:docMk/>
            <pc:sldMk cId="1155546878" sldId="324"/>
            <ac:picMk id="12" creationId="{0E966B58-2A62-418F-A6B2-D8507FBC245A}"/>
          </ac:picMkLst>
        </pc:picChg>
      </pc:sldChg>
      <pc:sldChg chg="addSp delSp modSp add">
        <pc:chgData name="박휘준" userId="a4668e24ab70ae73" providerId="LiveId" clId="{6A3D7104-6D12-4501-BE20-7026A404E8A6}" dt="2017-12-01T04:22:11.838" v="716" actId="1076"/>
        <pc:sldMkLst>
          <pc:docMk/>
          <pc:sldMk cId="3560183174" sldId="325"/>
        </pc:sldMkLst>
        <pc:spChg chg="del">
          <ac:chgData name="박휘준" userId="a4668e24ab70ae73" providerId="LiveId" clId="{6A3D7104-6D12-4501-BE20-7026A404E8A6}" dt="2017-12-01T04:21:16.544" v="696" actId="478"/>
          <ac:spMkLst>
            <pc:docMk/>
            <pc:sldMk cId="3560183174" sldId="325"/>
            <ac:spMk id="7" creationId="{E3BF461F-E44A-4E16-A4E6-6E47BE310D4E}"/>
          </ac:spMkLst>
        </pc:spChg>
        <pc:spChg chg="add mod">
          <ac:chgData name="박휘준" userId="a4668e24ab70ae73" providerId="LiveId" clId="{6A3D7104-6D12-4501-BE20-7026A404E8A6}" dt="2017-12-01T04:22:11.838" v="716" actId="1076"/>
          <ac:spMkLst>
            <pc:docMk/>
            <pc:sldMk cId="3560183174" sldId="325"/>
            <ac:spMk id="10" creationId="{A2A8B20B-94B2-4B29-BC0C-2CA454AF15CC}"/>
          </ac:spMkLst>
        </pc:spChg>
        <pc:spChg chg="add mod">
          <ac:chgData name="박휘준" userId="a4668e24ab70ae73" providerId="LiveId" clId="{6A3D7104-6D12-4501-BE20-7026A404E8A6}" dt="2017-12-01T04:21:11.830" v="693" actId="1076"/>
          <ac:spMkLst>
            <pc:docMk/>
            <pc:sldMk cId="3560183174" sldId="325"/>
            <ac:spMk id="13" creationId="{E3274A59-9DD5-4ECB-889F-EB8032D17652}"/>
          </ac:spMkLst>
        </pc:spChg>
        <pc:picChg chg="add del mod">
          <ac:chgData name="박휘준" userId="a4668e24ab70ae73" providerId="LiveId" clId="{6A3D7104-6D12-4501-BE20-7026A404E8A6}" dt="2017-12-01T04:21:14.524" v="695" actId="478"/>
          <ac:picMkLst>
            <pc:docMk/>
            <pc:sldMk cId="3560183174" sldId="325"/>
            <ac:picMk id="11" creationId="{E5BA4C8B-1DD4-4A59-876D-C19CB93AD974}"/>
          </ac:picMkLst>
        </pc:picChg>
        <pc:picChg chg="add mod">
          <ac:chgData name="박휘준" userId="a4668e24ab70ae73" providerId="LiveId" clId="{6A3D7104-6D12-4501-BE20-7026A404E8A6}" dt="2017-12-01T04:21:11.830" v="693" actId="1076"/>
          <ac:picMkLst>
            <pc:docMk/>
            <pc:sldMk cId="3560183174" sldId="325"/>
            <ac:picMk id="12" creationId="{038809BF-EFAF-4DFF-942F-95B95B043882}"/>
          </ac:picMkLst>
        </pc:picChg>
        <pc:cxnChg chg="add mod">
          <ac:chgData name="박휘준" userId="a4668e24ab70ae73" providerId="LiveId" clId="{6A3D7104-6D12-4501-BE20-7026A404E8A6}" dt="2017-12-01T04:21:11.830" v="693" actId="1076"/>
          <ac:cxnSpMkLst>
            <pc:docMk/>
            <pc:sldMk cId="3560183174" sldId="325"/>
            <ac:cxnSpMk id="14" creationId="{F68111D6-8812-40FF-9427-4E69C334E580}"/>
          </ac:cxnSpMkLst>
        </pc:cxnChg>
      </pc:sldChg>
      <pc:sldChg chg="addSp delSp modSp add">
        <pc:chgData name="박휘준" userId="a4668e24ab70ae73" providerId="LiveId" clId="{6A3D7104-6D12-4501-BE20-7026A404E8A6}" dt="2017-12-01T04:22:36.905" v="723" actId="1076"/>
        <pc:sldMkLst>
          <pc:docMk/>
          <pc:sldMk cId="2929227144" sldId="326"/>
        </pc:sldMkLst>
        <pc:spChg chg="del">
          <ac:chgData name="박휘준" userId="a4668e24ab70ae73" providerId="LiveId" clId="{6A3D7104-6D12-4501-BE20-7026A404E8A6}" dt="2017-12-01T04:21:31.371" v="701" actId="478"/>
          <ac:spMkLst>
            <pc:docMk/>
            <pc:sldMk cId="2929227144" sldId="326"/>
            <ac:spMk id="7" creationId="{E3BF461F-E44A-4E16-A4E6-6E47BE310D4E}"/>
          </ac:spMkLst>
        </pc:spChg>
        <pc:spChg chg="add del mod">
          <ac:chgData name="박휘준" userId="a4668e24ab70ae73" providerId="LiveId" clId="{6A3D7104-6D12-4501-BE20-7026A404E8A6}" dt="2017-12-01T04:22:02.408" v="714" actId="478"/>
          <ac:spMkLst>
            <pc:docMk/>
            <pc:sldMk cId="2929227144" sldId="326"/>
            <ac:spMk id="10" creationId="{1E5EDA52-BEC5-444D-B388-F820AE31888C}"/>
          </ac:spMkLst>
        </pc:spChg>
        <pc:spChg chg="add del mod ord">
          <ac:chgData name="박휘준" userId="a4668e24ab70ae73" providerId="LiveId" clId="{6A3D7104-6D12-4501-BE20-7026A404E8A6}" dt="2017-12-01T04:22:01.144" v="713" actId="478"/>
          <ac:spMkLst>
            <pc:docMk/>
            <pc:sldMk cId="2929227144" sldId="326"/>
            <ac:spMk id="13" creationId="{747BD46E-30D7-4A2A-A091-0C70C64C04F5}"/>
          </ac:spMkLst>
        </pc:spChg>
        <pc:spChg chg="add mod">
          <ac:chgData name="박휘준" userId="a4668e24ab70ae73" providerId="LiveId" clId="{6A3D7104-6D12-4501-BE20-7026A404E8A6}" dt="2017-12-01T04:22:36.905" v="723" actId="1076"/>
          <ac:spMkLst>
            <pc:docMk/>
            <pc:sldMk cId="2929227144" sldId="326"/>
            <ac:spMk id="15" creationId="{6E852FF2-69BA-456B-9C3C-B8DB9EA04763}"/>
          </ac:spMkLst>
        </pc:spChg>
        <pc:picChg chg="add del mod ord">
          <ac:chgData name="박휘준" userId="a4668e24ab70ae73" providerId="LiveId" clId="{6A3D7104-6D12-4501-BE20-7026A404E8A6}" dt="2017-12-01T04:21:59.770" v="711" actId="478"/>
          <ac:picMkLst>
            <pc:docMk/>
            <pc:sldMk cId="2929227144" sldId="326"/>
            <ac:picMk id="11" creationId="{75E453E1-0F19-4BAD-A969-F132B37397C3}"/>
          </ac:picMkLst>
        </pc:picChg>
        <pc:picChg chg="add del mod ord">
          <ac:chgData name="박휘준" userId="a4668e24ab70ae73" providerId="LiveId" clId="{6A3D7104-6D12-4501-BE20-7026A404E8A6}" dt="2017-12-01T04:22:00.114" v="712" actId="478"/>
          <ac:picMkLst>
            <pc:docMk/>
            <pc:sldMk cId="2929227144" sldId="326"/>
            <ac:picMk id="12" creationId="{577A406C-1C3F-4F76-8D74-DAFDFBC4D305}"/>
          </ac:picMkLst>
        </pc:picChg>
        <pc:picChg chg="add mod">
          <ac:chgData name="박휘준" userId="a4668e24ab70ae73" providerId="LiveId" clId="{6A3D7104-6D12-4501-BE20-7026A404E8A6}" dt="2017-12-01T04:22:34.388" v="722" actId="1076"/>
          <ac:picMkLst>
            <pc:docMk/>
            <pc:sldMk cId="2929227144" sldId="326"/>
            <ac:picMk id="16" creationId="{62487DA0-5476-4902-8A3F-8B12C559AB43}"/>
          </ac:picMkLst>
        </pc:picChg>
        <pc:cxnChg chg="add del mod ord">
          <ac:chgData name="박휘준" userId="a4668e24ab70ae73" providerId="LiveId" clId="{6A3D7104-6D12-4501-BE20-7026A404E8A6}" dt="2017-12-01T04:21:58.924" v="710" actId="478"/>
          <ac:cxnSpMkLst>
            <pc:docMk/>
            <pc:sldMk cId="2929227144" sldId="326"/>
            <ac:cxnSpMk id="14" creationId="{5EA1F3C8-25A3-4697-AF19-779B8B71C415}"/>
          </ac:cxnSpMkLst>
        </pc:cxnChg>
      </pc:sldChg>
      <pc:sldChg chg="add ord">
        <pc:chgData name="박휘준" userId="a4668e24ab70ae73" providerId="LiveId" clId="{6A3D7104-6D12-4501-BE20-7026A404E8A6}" dt="2017-12-01T04:22:08.173" v="715" actId="20577"/>
        <pc:sldMkLst>
          <pc:docMk/>
          <pc:sldMk cId="3237406843" sldId="328"/>
        </pc:sldMkLst>
      </pc:sldChg>
      <pc:sldChg chg="addSp delSp modSp add">
        <pc:chgData name="박휘준" userId="a4668e24ab70ae73" providerId="LiveId" clId="{6A3D7104-6D12-4501-BE20-7026A404E8A6}" dt="2017-12-01T04:23:11.184" v="729" actId="14100"/>
        <pc:sldMkLst>
          <pc:docMk/>
          <pc:sldMk cId="3860466095" sldId="329"/>
        </pc:sldMkLst>
        <pc:spChg chg="mod">
          <ac:chgData name="박휘준" userId="a4668e24ab70ae73" providerId="LiveId" clId="{6A3D7104-6D12-4501-BE20-7026A404E8A6}" dt="2017-12-01T04:23:11.184" v="729" actId="14100"/>
          <ac:spMkLst>
            <pc:docMk/>
            <pc:sldMk cId="3860466095" sldId="329"/>
            <ac:spMk id="9" creationId="{00000000-0000-0000-0000-000000000000}"/>
          </ac:spMkLst>
        </pc:spChg>
        <pc:spChg chg="add del mod">
          <ac:chgData name="박휘준" userId="a4668e24ab70ae73" providerId="LiveId" clId="{6A3D7104-6D12-4501-BE20-7026A404E8A6}" dt="2017-12-01T04:23:01.734" v="727" actId="478"/>
          <ac:spMkLst>
            <pc:docMk/>
            <pc:sldMk cId="3860466095" sldId="329"/>
            <ac:spMk id="14" creationId="{28777AFE-E3F8-423A-ACA4-E1B2BF6B0890}"/>
          </ac:spMkLst>
        </pc:spChg>
        <pc:picChg chg="add mod">
          <ac:chgData name="박휘준" userId="a4668e24ab70ae73" providerId="LiveId" clId="{6A3D7104-6D12-4501-BE20-7026A404E8A6}" dt="2017-12-01T04:23:06.838" v="728" actId="1076"/>
          <ac:picMkLst>
            <pc:docMk/>
            <pc:sldMk cId="3860466095" sldId="329"/>
            <ac:picMk id="7" creationId="{0BD3BD9B-D1C6-494D-A0DF-0BCFDA8EF785}"/>
          </ac:picMkLst>
        </pc:picChg>
        <pc:picChg chg="add mod">
          <ac:chgData name="박휘준" userId="a4668e24ab70ae73" providerId="LiveId" clId="{6A3D7104-6D12-4501-BE20-7026A404E8A6}" dt="2017-12-01T04:23:06.838" v="728" actId="1076"/>
          <ac:picMkLst>
            <pc:docMk/>
            <pc:sldMk cId="3860466095" sldId="329"/>
            <ac:picMk id="10" creationId="{7337DE8F-5EAC-4EAD-8241-C1EB17F02617}"/>
          </ac:picMkLst>
        </pc:picChg>
        <pc:picChg chg="add mod">
          <ac:chgData name="박휘준" userId="a4668e24ab70ae73" providerId="LiveId" clId="{6A3D7104-6D12-4501-BE20-7026A404E8A6}" dt="2017-12-01T04:23:06.838" v="728" actId="1076"/>
          <ac:picMkLst>
            <pc:docMk/>
            <pc:sldMk cId="3860466095" sldId="329"/>
            <ac:picMk id="11" creationId="{0CBCD426-DE7D-49AC-B99B-20F7013A12E9}"/>
          </ac:picMkLst>
        </pc:picChg>
        <pc:picChg chg="add mod">
          <ac:chgData name="박휘준" userId="a4668e24ab70ae73" providerId="LiveId" clId="{6A3D7104-6D12-4501-BE20-7026A404E8A6}" dt="2017-12-01T04:23:06.838" v="728" actId="1076"/>
          <ac:picMkLst>
            <pc:docMk/>
            <pc:sldMk cId="3860466095" sldId="329"/>
            <ac:picMk id="12" creationId="{BB3CC078-E106-43FE-B99D-4C6F11F22C95}"/>
          </ac:picMkLst>
        </pc:picChg>
        <pc:picChg chg="add mod">
          <ac:chgData name="박휘준" userId="a4668e24ab70ae73" providerId="LiveId" clId="{6A3D7104-6D12-4501-BE20-7026A404E8A6}" dt="2017-12-01T04:23:06.838" v="728" actId="1076"/>
          <ac:picMkLst>
            <pc:docMk/>
            <pc:sldMk cId="3860466095" sldId="329"/>
            <ac:picMk id="13" creationId="{98C90AAE-B6A0-4F3D-8731-FAACC01034B8}"/>
          </ac:picMkLst>
        </pc:picChg>
      </pc:sldChg>
      <pc:sldChg chg="addSp delSp modSp add">
        <pc:chgData name="박휘준" userId="a4668e24ab70ae73" providerId="LiveId" clId="{6A3D7104-6D12-4501-BE20-7026A404E8A6}" dt="2017-12-01T04:23:42.684" v="738" actId="14100"/>
        <pc:sldMkLst>
          <pc:docMk/>
          <pc:sldMk cId="146342151" sldId="330"/>
        </pc:sldMkLst>
        <pc:spChg chg="mod">
          <ac:chgData name="박휘준" userId="a4668e24ab70ae73" providerId="LiveId" clId="{6A3D7104-6D12-4501-BE20-7026A404E8A6}" dt="2017-12-01T04:23:42.684" v="738" actId="14100"/>
          <ac:spMkLst>
            <pc:docMk/>
            <pc:sldMk cId="146342151" sldId="330"/>
            <ac:spMk id="9" creationId="{00000000-0000-0000-0000-000000000000}"/>
          </ac:spMkLst>
        </pc:spChg>
        <pc:spChg chg="add del mod">
          <ac:chgData name="박휘준" userId="a4668e24ab70ae73" providerId="LiveId" clId="{6A3D7104-6D12-4501-BE20-7026A404E8A6}" dt="2017-12-01T04:23:23.812" v="732" actId="478"/>
          <ac:spMkLst>
            <pc:docMk/>
            <pc:sldMk cId="146342151" sldId="330"/>
            <ac:spMk id="10" creationId="{C6F3DAF3-8AEF-4A0C-94D4-BAC7C8349CF9}"/>
          </ac:spMkLst>
        </pc:spChg>
        <pc:spChg chg="add mod">
          <ac:chgData name="박휘준" userId="a4668e24ab70ae73" providerId="LiveId" clId="{6A3D7104-6D12-4501-BE20-7026A404E8A6}" dt="2017-12-01T04:23:27.389" v="734" actId="1076"/>
          <ac:spMkLst>
            <pc:docMk/>
            <pc:sldMk cId="146342151" sldId="330"/>
            <ac:spMk id="14" creationId="{8A4A769B-251A-4491-921E-A327E0FDC454}"/>
          </ac:spMkLst>
        </pc:spChg>
        <pc:picChg chg="add del mod">
          <ac:chgData name="박휘준" userId="a4668e24ab70ae73" providerId="LiveId" clId="{6A3D7104-6D12-4501-BE20-7026A404E8A6}" dt="2017-12-01T04:23:23.812" v="732" actId="478"/>
          <ac:picMkLst>
            <pc:docMk/>
            <pc:sldMk cId="146342151" sldId="330"/>
            <ac:picMk id="7" creationId="{30CAB57D-FE74-480B-B8CF-EBD5F86BB3B8}"/>
          </ac:picMkLst>
        </pc:picChg>
        <pc:picChg chg="add del mod">
          <ac:chgData name="박휘준" userId="a4668e24ab70ae73" providerId="LiveId" clId="{6A3D7104-6D12-4501-BE20-7026A404E8A6}" dt="2017-12-01T04:23:23.812" v="732" actId="478"/>
          <ac:picMkLst>
            <pc:docMk/>
            <pc:sldMk cId="146342151" sldId="330"/>
            <ac:picMk id="11" creationId="{6AB3B381-8A5F-4207-BCAD-AF41804C95F4}"/>
          </ac:picMkLst>
        </pc:picChg>
        <pc:picChg chg="add del mod">
          <ac:chgData name="박휘준" userId="a4668e24ab70ae73" providerId="LiveId" clId="{6A3D7104-6D12-4501-BE20-7026A404E8A6}" dt="2017-12-01T04:23:23.812" v="732" actId="478"/>
          <ac:picMkLst>
            <pc:docMk/>
            <pc:sldMk cId="146342151" sldId="330"/>
            <ac:picMk id="12" creationId="{85C410E5-0B35-46CB-B97D-5B855F278E30}"/>
          </ac:picMkLst>
        </pc:picChg>
        <pc:picChg chg="add mod">
          <ac:chgData name="박휘준" userId="a4668e24ab70ae73" providerId="LiveId" clId="{6A3D7104-6D12-4501-BE20-7026A404E8A6}" dt="2017-12-01T04:23:35.797" v="736" actId="1076"/>
          <ac:picMkLst>
            <pc:docMk/>
            <pc:sldMk cId="146342151" sldId="330"/>
            <ac:picMk id="13" creationId="{526FED73-47C2-4EE7-848F-9ABCF309B639}"/>
          </ac:picMkLst>
        </pc:picChg>
        <pc:picChg chg="add mod">
          <ac:chgData name="박휘준" userId="a4668e24ab70ae73" providerId="LiveId" clId="{6A3D7104-6D12-4501-BE20-7026A404E8A6}" dt="2017-12-01T04:23:35.797" v="736" actId="1076"/>
          <ac:picMkLst>
            <pc:docMk/>
            <pc:sldMk cId="146342151" sldId="330"/>
            <ac:picMk id="15" creationId="{27F488D9-DDD0-46F2-B190-1110AAEA510F}"/>
          </ac:picMkLst>
        </pc:picChg>
        <pc:picChg chg="add mod">
          <ac:chgData name="박휘준" userId="a4668e24ab70ae73" providerId="LiveId" clId="{6A3D7104-6D12-4501-BE20-7026A404E8A6}" dt="2017-12-01T04:23:39.158" v="737" actId="1076"/>
          <ac:picMkLst>
            <pc:docMk/>
            <pc:sldMk cId="146342151" sldId="330"/>
            <ac:picMk id="16" creationId="{A0073063-6473-4E2F-B907-EDA7294BB3F3}"/>
          </ac:picMkLst>
        </pc:picChg>
      </pc:sldChg>
      <pc:sldChg chg="addSp modSp add">
        <pc:chgData name="박휘준" userId="a4668e24ab70ae73" providerId="LiveId" clId="{6A3D7104-6D12-4501-BE20-7026A404E8A6}" dt="2017-12-01T04:23:52.822" v="740" actId="1076"/>
        <pc:sldMkLst>
          <pc:docMk/>
          <pc:sldMk cId="1706061198" sldId="331"/>
        </pc:sldMkLst>
        <pc:picChg chg="add mod">
          <ac:chgData name="박휘준" userId="a4668e24ab70ae73" providerId="LiveId" clId="{6A3D7104-6D12-4501-BE20-7026A404E8A6}" dt="2017-12-01T04:23:52.822" v="740" actId="1076"/>
          <ac:picMkLst>
            <pc:docMk/>
            <pc:sldMk cId="1706061198" sldId="331"/>
            <ac:picMk id="7" creationId="{C3490828-0132-473D-80A7-1321AAAC6B36}"/>
          </ac:picMkLst>
        </pc:picChg>
        <pc:picChg chg="add mod">
          <ac:chgData name="박휘준" userId="a4668e24ab70ae73" providerId="LiveId" clId="{6A3D7104-6D12-4501-BE20-7026A404E8A6}" dt="2017-12-01T04:23:52.822" v="740" actId="1076"/>
          <ac:picMkLst>
            <pc:docMk/>
            <pc:sldMk cId="1706061198" sldId="331"/>
            <ac:picMk id="10" creationId="{460F6EC2-88EF-4795-B5B9-54342DCD9A79}"/>
          </ac:picMkLst>
        </pc:picChg>
        <pc:picChg chg="add mod">
          <ac:chgData name="박휘준" userId="a4668e24ab70ae73" providerId="LiveId" clId="{6A3D7104-6D12-4501-BE20-7026A404E8A6}" dt="2017-12-01T04:23:52.822" v="740" actId="1076"/>
          <ac:picMkLst>
            <pc:docMk/>
            <pc:sldMk cId="1706061198" sldId="331"/>
            <ac:picMk id="11" creationId="{0AE4B5CC-0013-46CF-96AB-60DF14A2D6BC}"/>
          </ac:picMkLst>
        </pc:picChg>
      </pc:sldChg>
      <pc:sldChg chg="addSp modSp add">
        <pc:chgData name="박휘준" userId="a4668e24ab70ae73" providerId="LiveId" clId="{6A3D7104-6D12-4501-BE20-7026A404E8A6}" dt="2017-12-01T04:24:32.469" v="743" actId="1076"/>
        <pc:sldMkLst>
          <pc:docMk/>
          <pc:sldMk cId="513083091" sldId="332"/>
        </pc:sldMkLst>
        <pc:spChg chg="add mod">
          <ac:chgData name="박휘준" userId="a4668e24ab70ae73" providerId="LiveId" clId="{6A3D7104-6D12-4501-BE20-7026A404E8A6}" dt="2017-12-01T04:24:30.719" v="742" actId="1076"/>
          <ac:spMkLst>
            <pc:docMk/>
            <pc:sldMk cId="513083091" sldId="332"/>
            <ac:spMk id="2" creationId="{1B9C1F80-A895-4CC4-B870-CDE40E71F6D9}"/>
          </ac:spMkLst>
        </pc:spChg>
        <pc:picChg chg="add mod">
          <ac:chgData name="박휘준" userId="a4668e24ab70ae73" providerId="LiveId" clId="{6A3D7104-6D12-4501-BE20-7026A404E8A6}" dt="2017-12-01T04:24:32.469" v="743" actId="1076"/>
          <ac:picMkLst>
            <pc:docMk/>
            <pc:sldMk cId="513083091" sldId="332"/>
            <ac:picMk id="1025" creationId="{69449A15-38B3-41E7-806D-C0E5CB1D71B5}"/>
          </ac:picMkLst>
        </pc:picChg>
      </pc:sldChg>
      <pc:sldChg chg="addSp delSp modSp add">
        <pc:chgData name="박휘준" userId="a4668e24ab70ae73" providerId="LiveId" clId="{6A3D7104-6D12-4501-BE20-7026A404E8A6}" dt="2017-12-01T04:26:34.834" v="809" actId="207"/>
        <pc:sldMkLst>
          <pc:docMk/>
          <pc:sldMk cId="245616882" sldId="333"/>
        </pc:sldMkLst>
        <pc:spChg chg="mod">
          <ac:chgData name="박휘준" userId="a4668e24ab70ae73" providerId="LiveId" clId="{6A3D7104-6D12-4501-BE20-7026A404E8A6}" dt="2017-12-01T04:25:26.093" v="762" actId="207"/>
          <ac:spMkLst>
            <pc:docMk/>
            <pc:sldMk cId="245616882" sldId="333"/>
            <ac:spMk id="30" creationId="{00000000-0000-0000-0000-000000000000}"/>
          </ac:spMkLst>
        </pc:spChg>
        <pc:graphicFrameChg chg="add mod modGraphic">
          <ac:chgData name="박휘준" userId="a4668e24ab70ae73" providerId="LiveId" clId="{6A3D7104-6D12-4501-BE20-7026A404E8A6}" dt="2017-12-01T04:26:34.834" v="809" actId="207"/>
          <ac:graphicFrameMkLst>
            <pc:docMk/>
            <pc:sldMk cId="245616882" sldId="333"/>
            <ac:graphicFrameMk id="2" creationId="{576A30ED-8D4C-4FDC-9022-EE3AABF86A34}"/>
          </ac:graphicFrameMkLst>
        </pc:graphicFrameChg>
        <pc:picChg chg="del">
          <ac:chgData name="박휘준" userId="a4668e24ab70ae73" providerId="LiveId" clId="{6A3D7104-6D12-4501-BE20-7026A404E8A6}" dt="2017-12-01T04:24:59.269" v="747" actId="478"/>
          <ac:picMkLst>
            <pc:docMk/>
            <pc:sldMk cId="245616882" sldId="333"/>
            <ac:picMk id="3" creationId="{06403C8A-5484-4D18-8A8B-79D2326B5A7B}"/>
          </ac:picMkLst>
        </pc:picChg>
      </pc:sldChg>
    </pc:docChg>
  </pc:docChgLst>
  <pc:docChgLst>
    <pc:chgData name="박휘준" userId="a4668e24ab70ae73" providerId="LiveId" clId="{655A0E0E-BE81-4B18-8B30-33D9A6CA4DB0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8F868-62E7-4231-8166-F7C2F3C6B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CBB95E-8D2A-4FB9-B2CF-F49A7F486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E48B93-59BC-45EE-B8AB-229097BB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DADD0-37FA-45D2-91ED-375E6010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2A8B3-8263-42C0-83F5-0D8F70DC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4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0A25B-3978-4CBA-BE44-1D1A23C2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66900-C907-4412-94D9-FC7E36F05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F0E74-23A0-455E-A9CD-8E5F882E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6BD03-830E-449E-A7E6-F1C97D46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B937A-2496-4079-9EF9-9C8EE9E9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2C4C78-4001-4911-B442-33C6B7B54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9F74E-DDAC-431D-9AFC-905768B46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30385-2597-4638-B084-4CFF9972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137D4-3883-4119-9D83-B05300EA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A603D6-4858-4606-A055-C143FD08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4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061D9-2CB7-4E6D-B6FF-0BCD39E8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740C8-E09B-47E3-B27B-CCD18D3A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4226D-3DA4-40EC-B024-67C787D59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5B5E7-07E4-46B5-B470-6614AC33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B6A02-F1B2-4785-A0CE-51FFD4E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5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F3A76-4F40-40AC-93C9-115A15DB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E4DCDA-97A7-41C2-B200-0AFAE7B2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343747-900E-443E-B415-77BC2295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91004-E1BE-410E-AF7F-9B124654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5D7E5-6F11-4560-9F6E-D811E2B6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2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BFEAD-3A09-48F2-A319-E72EAAF4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189316-E11B-460D-8464-8C280739D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8B9461-92FF-47FB-801A-D8A2C11A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59968-AED2-46B9-9B84-02596CA5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36DFCB-3ADD-4349-AA18-49EED420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338C5-2494-43FC-B024-F8B38535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03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DE7DA-CF46-4A60-A0F2-6BA055A4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E308E-E553-443E-8539-98C06D886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3C8EF4-FA6B-45FA-9372-04C7A7F34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32B1E9-2B32-41AC-9A21-F87A92FBC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933622-542E-46D3-9959-361036217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1363F2-6070-4888-876E-2D040458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4719C4-2CB3-45AF-89D0-A633C9BB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D8047A-2BF1-43BE-81A2-8E8022AD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0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6CF9A-22C8-4D9C-84CB-212689B8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564E29-F6D0-45CB-8D53-1D777760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81B9E9-BD97-41F5-9514-6F3641A2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9F6F63-2B15-4749-BA8B-F36395C5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6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13D37F-47D2-4FCA-ABD1-BEAF34A1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D6F89A-CC2A-492A-8B3E-47E6791E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AD9AF-2D73-4617-BC87-21AC91D1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3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A64FF-8A77-4104-948A-6DB48F19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B6C19-8A0B-4E3C-88A8-6C8D1569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8970D1-9C64-42CF-99F4-49C524419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49865E-0A00-4A54-9AB7-8BBBF671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9DD85A-7BE1-4A8D-8D42-E53AFE2D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7D12B-D985-4892-9599-BDEBF390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E3A5C-8130-4F0B-87E2-41D2D4EB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F94E81-E200-44F2-9C49-224DFD7B9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F6C2D7-F116-4D43-93D0-0B25386B0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6781E8-D559-4D33-B21A-7D47E86C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E09152-759E-4A5E-A2A0-130C432E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4408EC-BC15-43DD-ADBB-257BFB33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7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FB6ED-0754-48C9-AD12-7725AB91E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D53C7-6DA6-4815-AE65-738D340EC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BF5E5-E2A4-4BB3-B95E-60CA350EA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A3D9B-B2C1-45B5-91E5-7838AFB1D19C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5EF0E-5675-41FC-B1B5-D3347CD2D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44215B-2F24-46ED-83CB-0841C4227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CA8A1-B0CE-4DE2-BF73-FEE450008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0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66630" y="0"/>
            <a:ext cx="1925370" cy="6858000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>
            <a:off x="8204584" y="0"/>
            <a:ext cx="2062045" cy="6858000"/>
          </a:xfrm>
          <a:prstGeom prst="rtTriangle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16200000">
            <a:off x="4629833" y="-704167"/>
            <a:ext cx="3021980" cy="12102353"/>
          </a:xfrm>
          <a:prstGeom prst="triangle">
            <a:avLst>
              <a:gd name="adj" fmla="val 0"/>
            </a:avLst>
          </a:prstGeom>
          <a:solidFill>
            <a:srgbClr val="CC4040">
              <a:alpha val="3216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9641" y="649674"/>
            <a:ext cx="7236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6000" spc="605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학사관리시스템</a:t>
            </a:r>
          </a:p>
          <a:p>
            <a:pPr algn="ctr">
              <a:defRPr lang="ko-KR" altLang="en-US"/>
            </a:pPr>
            <a:r>
              <a:rPr lang="en-US" altLang="ko-KR" sz="4800" spc="605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G</a:t>
            </a:r>
            <a:r>
              <a:rPr lang="ko-KR" altLang="en-US" sz="4800" spc="605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조</a:t>
            </a:r>
          </a:p>
          <a:p>
            <a:pPr algn="ctr">
              <a:defRPr lang="ko-KR" altLang="en-US"/>
            </a:pPr>
            <a:r>
              <a:rPr lang="ko-KR" altLang="en-US" sz="5400" spc="605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최종 보고서</a:t>
            </a:r>
          </a:p>
        </p:txBody>
      </p:sp>
      <p:sp>
        <p:nvSpPr>
          <p:cNvPr id="17" name="직각 삼각형 16"/>
          <p:cNvSpPr/>
          <p:nvPr/>
        </p:nvSpPr>
        <p:spPr>
          <a:xfrm rot="10800000" flipH="1">
            <a:off x="0" y="-2"/>
            <a:ext cx="689020" cy="2292439"/>
          </a:xfrm>
          <a:prstGeom prst="rtTriangle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5400000">
            <a:off x="1120323" y="-1127039"/>
            <a:ext cx="637786" cy="2878429"/>
          </a:xfrm>
          <a:prstGeom prst="triangle">
            <a:avLst>
              <a:gd name="adj" fmla="val 0"/>
            </a:avLst>
          </a:prstGeom>
          <a:solidFill>
            <a:srgbClr val="EF9B9B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51694" y="5144878"/>
            <a:ext cx="4879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지도 교수 </a:t>
            </a:r>
            <a:r>
              <a:rPr lang="en-US" altLang="ko-KR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김용승</a:t>
            </a:r>
            <a:endParaRPr lang="en-US" altLang="ko-KR" sz="20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조장 </a:t>
            </a:r>
            <a:r>
              <a:rPr lang="en-US" altLang="ko-KR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박휘준</a:t>
            </a:r>
            <a:endParaRPr lang="en-US" altLang="ko-KR" sz="20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조훈연</a:t>
            </a:r>
            <a:r>
              <a:rPr lang="ko-KR" altLang="en-US" sz="20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 최호성 박정현 이은경</a:t>
            </a:r>
          </a:p>
        </p:txBody>
      </p:sp>
    </p:spTree>
    <p:extLst>
      <p:ext uri="{BB962C8B-B14F-4D97-AF65-F5344CB8AC3E}">
        <p14:creationId xmlns:p14="http://schemas.microsoft.com/office/powerpoint/2010/main" val="3038932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3614ED-9111-43C4-BBC0-0E15258FC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877" y="3510444"/>
            <a:ext cx="5647684" cy="274486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522A4BF-8B0C-4B85-B5BE-4EB9F533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49" y="2573383"/>
            <a:ext cx="3166958" cy="723384"/>
          </a:xfrm>
        </p:spPr>
        <p:txBody>
          <a:bodyPr/>
          <a:lstStyle/>
          <a:p>
            <a:r>
              <a:rPr lang="ko-KR" altLang="en-US" dirty="0"/>
              <a:t>강의계획서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B6A602-C60A-49EA-9292-9835092053FA}"/>
              </a:ext>
            </a:extLst>
          </p:cNvPr>
          <p:cNvCxnSpPr/>
          <p:nvPr/>
        </p:nvCxnSpPr>
        <p:spPr>
          <a:xfrm flipH="1">
            <a:off x="5780641" y="1972672"/>
            <a:ext cx="3159078" cy="710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C4497-BE8F-4230-BC7B-824E66605557}"/>
              </a:ext>
            </a:extLst>
          </p:cNvPr>
          <p:cNvSpPr/>
          <p:nvPr/>
        </p:nvSpPr>
        <p:spPr>
          <a:xfrm>
            <a:off x="4135772" y="2422375"/>
            <a:ext cx="1644869" cy="96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Upload_files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C2E1D-96FB-4E9C-AA31-3DF50571FEC2}"/>
              </a:ext>
            </a:extLst>
          </p:cNvPr>
          <p:cNvSpPr txBox="1"/>
          <p:nvPr/>
        </p:nvSpPr>
        <p:spPr>
          <a:xfrm>
            <a:off x="6388206" y="2475958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파일등록</a:t>
            </a:r>
            <a:r>
              <a:rPr lang="en-US" altLang="ko-KR" sz="1600" dirty="0"/>
              <a:t>,</a:t>
            </a:r>
            <a:r>
              <a:rPr lang="en-US" altLang="ko-KR" sz="1600" dirty="0" err="1"/>
              <a:t>lectCode</a:t>
            </a:r>
            <a:endParaRPr lang="ko-KR" altLang="en-US" sz="16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DCB57FA-6087-437D-B2E1-F5EEF02F48B9}"/>
              </a:ext>
            </a:extLst>
          </p:cNvPr>
          <p:cNvCxnSpPr>
            <a:cxnSpLocks/>
          </p:cNvCxnSpPr>
          <p:nvPr/>
        </p:nvCxnSpPr>
        <p:spPr>
          <a:xfrm>
            <a:off x="4648200" y="4807601"/>
            <a:ext cx="1197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9E3F3F-F4F6-43FE-A3A4-E47E5BA20F7A}"/>
              </a:ext>
            </a:extLst>
          </p:cNvPr>
          <p:cNvSpPr txBox="1"/>
          <p:nvPr/>
        </p:nvSpPr>
        <p:spPr>
          <a:xfrm>
            <a:off x="991268" y="497687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강의계획서버튼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74D60-C323-4FD9-9F60-443B00EA2132}"/>
              </a:ext>
            </a:extLst>
          </p:cNvPr>
          <p:cNvSpPr txBox="1"/>
          <p:nvPr/>
        </p:nvSpPr>
        <p:spPr>
          <a:xfrm>
            <a:off x="4513949" y="4411804"/>
            <a:ext cx="1762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lectCode</a:t>
            </a:r>
            <a:r>
              <a:rPr lang="en-US" altLang="ko-KR" sz="1600" dirty="0"/>
              <a:t> </a:t>
            </a:r>
            <a:r>
              <a:rPr lang="ko-KR" altLang="en-US" sz="1600" dirty="0"/>
              <a:t>값 전달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53F03-6F8C-4D85-AD4D-1264F523DDD9}"/>
              </a:ext>
            </a:extLst>
          </p:cNvPr>
          <p:cNvSpPr txBox="1"/>
          <p:nvPr/>
        </p:nvSpPr>
        <p:spPr>
          <a:xfrm>
            <a:off x="4305622" y="896680"/>
            <a:ext cx="1337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Pro_L_list.jsp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CBD75-D650-43FE-9B60-1988E075DF76}"/>
              </a:ext>
            </a:extLst>
          </p:cNvPr>
          <p:cNvSpPr txBox="1"/>
          <p:nvPr/>
        </p:nvSpPr>
        <p:spPr>
          <a:xfrm>
            <a:off x="7844371" y="2937847"/>
            <a:ext cx="1296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Showpdf.jsp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53E4A7-8B38-4E06-9923-8845AC8D1F0A}"/>
              </a:ext>
            </a:extLst>
          </p:cNvPr>
          <p:cNvSpPr txBox="1"/>
          <p:nvPr/>
        </p:nvSpPr>
        <p:spPr>
          <a:xfrm>
            <a:off x="9826011" y="2722663"/>
            <a:ext cx="178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코드값에</a:t>
            </a:r>
            <a:r>
              <a:rPr lang="ko-KR" altLang="en-US" sz="1600" dirty="0"/>
              <a:t> 맞는 </a:t>
            </a:r>
            <a:endParaRPr lang="en-US" altLang="ko-KR" sz="1600" dirty="0"/>
          </a:p>
          <a:p>
            <a:r>
              <a:rPr lang="en-US" altLang="ko-KR" sz="1600" dirty="0"/>
              <a:t>Pdf</a:t>
            </a:r>
            <a:r>
              <a:rPr lang="ko-KR" altLang="en-US" sz="1600" dirty="0"/>
              <a:t>파일 보여주기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D7BB8B-6EDD-4EF9-8FF1-831EF2A39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649"/>
            <a:ext cx="12192000" cy="526155"/>
          </a:xfrm>
          <a:prstGeom prst="rect">
            <a:avLst/>
          </a:prstGeom>
        </p:spPr>
      </p:pic>
      <p:pic>
        <p:nvPicPr>
          <p:cNvPr id="21" name="그림 2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95F10F5-71D4-4D05-B2D2-40A5D4B5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8" y="4236021"/>
            <a:ext cx="4248743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614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34204A-FD0B-4BEA-AA55-2A9E7786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399" y="620957"/>
            <a:ext cx="4631422" cy="1325563"/>
          </a:xfrm>
        </p:spPr>
        <p:txBody>
          <a:bodyPr/>
          <a:lstStyle/>
          <a:p>
            <a:r>
              <a:rPr lang="ko-KR" altLang="en-US" dirty="0"/>
              <a:t>강의평가</a:t>
            </a:r>
            <a:r>
              <a:rPr lang="en-US" altLang="ko-KR" dirty="0"/>
              <a:t> </a:t>
            </a:r>
            <a:r>
              <a:rPr lang="ko-KR" altLang="en-US" dirty="0"/>
              <a:t>학생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DE6C52-52EF-4F1E-BD72-42DF118649C7}"/>
              </a:ext>
            </a:extLst>
          </p:cNvPr>
          <p:cNvSpPr/>
          <p:nvPr/>
        </p:nvSpPr>
        <p:spPr>
          <a:xfrm>
            <a:off x="8742536" y="3980264"/>
            <a:ext cx="2156238" cy="140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Stu_L_evalProc.jsp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34B85-3999-4D7E-A57D-7C22CDA12E41}"/>
              </a:ext>
            </a:extLst>
          </p:cNvPr>
          <p:cNvSpPr txBox="1"/>
          <p:nvPr/>
        </p:nvSpPr>
        <p:spPr>
          <a:xfrm>
            <a:off x="834592" y="1253889"/>
            <a:ext cx="157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Stu_L_eval.jsp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C311F-F2DA-43B5-9435-549BD65B67F8}"/>
              </a:ext>
            </a:extLst>
          </p:cNvPr>
          <p:cNvSpPr txBox="1"/>
          <p:nvPr/>
        </p:nvSpPr>
        <p:spPr>
          <a:xfrm>
            <a:off x="2758478" y="4962153"/>
            <a:ext cx="211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Stu_L_evalinput.jsp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F093C8-EDBA-4DCA-BED2-5FC346086DC0}"/>
              </a:ext>
            </a:extLst>
          </p:cNvPr>
          <p:cNvCxnSpPr>
            <a:cxnSpLocks/>
          </p:cNvCxnSpPr>
          <p:nvPr/>
        </p:nvCxnSpPr>
        <p:spPr>
          <a:xfrm>
            <a:off x="1469168" y="3670002"/>
            <a:ext cx="0" cy="55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EED7CF-54B0-4640-902F-3C912DA1AEB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57821" y="4539676"/>
            <a:ext cx="1384715" cy="14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FB192A-AEA6-41C0-B716-6FA720156E56}"/>
              </a:ext>
            </a:extLst>
          </p:cNvPr>
          <p:cNvSpPr txBox="1"/>
          <p:nvPr/>
        </p:nvSpPr>
        <p:spPr>
          <a:xfrm>
            <a:off x="1610831" y="3779377"/>
            <a:ext cx="159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StuId,lectCode</a:t>
            </a:r>
            <a:r>
              <a:rPr lang="en-US" altLang="ko-KR" sz="1400" dirty="0"/>
              <a:t> </a:t>
            </a:r>
            <a:r>
              <a:rPr lang="ko-KR" altLang="en-US" sz="1400" dirty="0"/>
              <a:t>값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55A38-4C7F-4274-BE15-F38D10E5924E}"/>
              </a:ext>
            </a:extLst>
          </p:cNvPr>
          <p:cNvSpPr txBox="1"/>
          <p:nvPr/>
        </p:nvSpPr>
        <p:spPr>
          <a:xfrm>
            <a:off x="7227135" y="3851132"/>
            <a:ext cx="1515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StuId,lectCode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shortanswer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value </a:t>
            </a:r>
            <a:r>
              <a:rPr lang="ko-KR" altLang="en-US" sz="1400" dirty="0"/>
              <a:t>값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4F512-EF4C-4380-AD15-AF29D398731E}"/>
              </a:ext>
            </a:extLst>
          </p:cNvPr>
          <p:cNvSpPr txBox="1"/>
          <p:nvPr/>
        </p:nvSpPr>
        <p:spPr>
          <a:xfrm>
            <a:off x="8385662" y="5459588"/>
            <a:ext cx="39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r>
              <a:rPr lang="ko-KR" altLang="en-US" dirty="0"/>
              <a:t> 쿼리 </a:t>
            </a:r>
            <a:r>
              <a:rPr lang="en-US" altLang="ko-KR" dirty="0"/>
              <a:t>attendee</a:t>
            </a:r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ko-KR" altLang="en-US" dirty="0"/>
              <a:t>강의평가 값 후 입력여부 수정</a:t>
            </a:r>
            <a:endParaRPr lang="en-US" altLang="ko-KR" dirty="0"/>
          </a:p>
        </p:txBody>
      </p:sp>
      <p:pic>
        <p:nvPicPr>
          <p:cNvPr id="18" name="그림 1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7BC0B30-0CA0-491B-B6E4-1E79E93E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7" y="1864223"/>
            <a:ext cx="9530332" cy="1564777"/>
          </a:xfrm>
          <a:prstGeom prst="rect">
            <a:avLst/>
          </a:prstGeom>
        </p:spPr>
      </p:pic>
      <p:pic>
        <p:nvPicPr>
          <p:cNvPr id="19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393CCAB-A8E0-423D-84FC-21058C345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5" y="4442560"/>
            <a:ext cx="6781226" cy="3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62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D0A253A-58D5-463C-872C-4BD1D403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1" y="3960850"/>
            <a:ext cx="5852160" cy="120796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4EF5B65-9C65-4419-B056-7F86E4DA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9" y="990917"/>
            <a:ext cx="4343400" cy="1325563"/>
          </a:xfrm>
        </p:spPr>
        <p:txBody>
          <a:bodyPr/>
          <a:lstStyle/>
          <a:p>
            <a:r>
              <a:rPr lang="ko-KR" altLang="en-US" dirty="0"/>
              <a:t>강의평가 관리자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94E48-0B61-41BC-BD60-14E5F33591FF}"/>
              </a:ext>
            </a:extLst>
          </p:cNvPr>
          <p:cNvSpPr txBox="1"/>
          <p:nvPr/>
        </p:nvSpPr>
        <p:spPr>
          <a:xfrm>
            <a:off x="186361" y="3176760"/>
            <a:ext cx="251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Mana_confirm_eval.jsp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DBA0AE-CE3D-419A-9288-A886F115608E}"/>
              </a:ext>
            </a:extLst>
          </p:cNvPr>
          <p:cNvSpPr/>
          <p:nvPr/>
        </p:nvSpPr>
        <p:spPr>
          <a:xfrm>
            <a:off x="9059977" y="3839598"/>
            <a:ext cx="1963024" cy="1384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Mana_confirm_evalProc.jsp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E68466-885B-4D65-9511-55D27F1B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43" y="3062443"/>
            <a:ext cx="3087124" cy="290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BA83C9-5908-41A4-9798-8B69090AB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57" y="2940919"/>
            <a:ext cx="5333345" cy="622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BEC3A5-D170-44B6-AD24-88243E425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57" y="3570986"/>
            <a:ext cx="5262864" cy="28193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E51117-3DED-4ACB-B36D-F0384E75DAEF}"/>
              </a:ext>
            </a:extLst>
          </p:cNvPr>
          <p:cNvCxnSpPr>
            <a:cxnSpLocks/>
          </p:cNvCxnSpPr>
          <p:nvPr/>
        </p:nvCxnSpPr>
        <p:spPr>
          <a:xfrm>
            <a:off x="6434222" y="4634862"/>
            <a:ext cx="2198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8E5232-0E64-4195-8FFC-08792864BB19}"/>
              </a:ext>
            </a:extLst>
          </p:cNvPr>
          <p:cNvSpPr txBox="1"/>
          <p:nvPr/>
        </p:nvSpPr>
        <p:spPr>
          <a:xfrm>
            <a:off x="7174571" y="417879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lect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673BE9-CB8C-40A4-9E47-2D4A1B878187}"/>
              </a:ext>
            </a:extLst>
          </p:cNvPr>
          <p:cNvCxnSpPr>
            <a:cxnSpLocks/>
          </p:cNvCxnSpPr>
          <p:nvPr/>
        </p:nvCxnSpPr>
        <p:spPr>
          <a:xfrm flipH="1">
            <a:off x="6434222" y="5011157"/>
            <a:ext cx="2198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19C349A4-2DED-4F85-A6C5-0B484B673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3" y="5366436"/>
            <a:ext cx="5110138" cy="1527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DE19B1-38D8-447C-8963-D60DA92DF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7" y="5490278"/>
            <a:ext cx="4875194" cy="2701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3ADB57-08A5-4835-B83A-ABD12251066C}"/>
              </a:ext>
            </a:extLst>
          </p:cNvPr>
          <p:cNvSpPr txBox="1"/>
          <p:nvPr/>
        </p:nvSpPr>
        <p:spPr>
          <a:xfrm>
            <a:off x="7346604" y="505512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Code, title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621821-63CD-4F58-A3D2-BB01CA03E7B3}"/>
              </a:ext>
            </a:extLst>
          </p:cNvPr>
          <p:cNvSpPr txBox="1"/>
          <p:nvPr/>
        </p:nvSpPr>
        <p:spPr>
          <a:xfrm>
            <a:off x="262991" y="5744528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반복문으로 해당 과목에 맞는 강의평가 결과출력</a:t>
            </a:r>
            <a:endParaRPr lang="en-US" altLang="ko-KR" sz="1400" dirty="0"/>
          </a:p>
          <a:p>
            <a:r>
              <a:rPr lang="ko-KR" altLang="en-US" sz="1400" dirty="0"/>
              <a:t>평점 총계</a:t>
            </a:r>
            <a:r>
              <a:rPr lang="en-US" altLang="ko-KR" sz="1400" dirty="0"/>
              <a:t>,</a:t>
            </a:r>
            <a:r>
              <a:rPr lang="ko-KR" altLang="en-US" sz="1400" dirty="0"/>
              <a:t>평점 평균 계산</a:t>
            </a:r>
          </a:p>
        </p:txBody>
      </p:sp>
    </p:spTree>
    <p:extLst>
      <p:ext uri="{BB962C8B-B14F-4D97-AF65-F5344CB8AC3E}">
        <p14:creationId xmlns:p14="http://schemas.microsoft.com/office/powerpoint/2010/main" val="15574760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41A6AE2-88A2-41B3-B26B-636B0C49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4" y="2653823"/>
            <a:ext cx="2616470" cy="213275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A0F074-D938-40C8-80B5-B33531DC92EA}"/>
              </a:ext>
            </a:extLst>
          </p:cNvPr>
          <p:cNvSpPr txBox="1"/>
          <p:nvPr/>
        </p:nvSpPr>
        <p:spPr>
          <a:xfrm>
            <a:off x="1067748" y="228449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Join.jsp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F0D65A-70D1-4926-B3F3-84A18395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37" y="914782"/>
            <a:ext cx="2567542" cy="17716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D066595-0114-4577-B88A-B459C3CDE5E1}"/>
              </a:ext>
            </a:extLst>
          </p:cNvPr>
          <p:cNvSpPr txBox="1"/>
          <p:nvPr/>
        </p:nvSpPr>
        <p:spPr>
          <a:xfrm>
            <a:off x="3829773" y="545450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IdCheck.jsp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48D693B-E363-4891-B8A7-A666E0AD0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69" y="3985204"/>
            <a:ext cx="3099448" cy="165343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A3C263-C600-4105-8E28-0273DAEA5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70" y="3534649"/>
            <a:ext cx="2738514" cy="25545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D2B5E10-829B-42F2-BD83-E8DBDFB2BFA0}"/>
              </a:ext>
            </a:extLst>
          </p:cNvPr>
          <p:cNvSpPr txBox="1"/>
          <p:nvPr/>
        </p:nvSpPr>
        <p:spPr>
          <a:xfrm>
            <a:off x="3731186" y="3455563"/>
            <a:ext cx="20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AdressSearch1.jsp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7533F1-F120-4B75-B6E5-CD399D131844}"/>
              </a:ext>
            </a:extLst>
          </p:cNvPr>
          <p:cNvSpPr txBox="1"/>
          <p:nvPr/>
        </p:nvSpPr>
        <p:spPr>
          <a:xfrm>
            <a:off x="6827992" y="3086231"/>
            <a:ext cx="20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AdressSearch2.jsp</a:t>
            </a:r>
            <a:endParaRPr lang="ko-KR" altLang="en-US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CBF336-A602-4C32-AD95-499ED7C378C2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 flipV="1">
            <a:off x="2845824" y="1800584"/>
            <a:ext cx="385013" cy="191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9958B6-44DD-43B2-9131-E27B9AF0C41F}"/>
              </a:ext>
            </a:extLst>
          </p:cNvPr>
          <p:cNvCxnSpPr>
            <a:stCxn id="38" idx="3"/>
            <a:endCxn id="42" idx="1"/>
          </p:cNvCxnSpPr>
          <p:nvPr/>
        </p:nvCxnSpPr>
        <p:spPr>
          <a:xfrm>
            <a:off x="2845824" y="3720200"/>
            <a:ext cx="280945" cy="109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FCF03B2-80DD-48BC-BDFA-2A9B6DA08B1B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6226217" y="4811921"/>
            <a:ext cx="984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F0A233-4232-4C79-8166-03B8C7922C6D}"/>
              </a:ext>
            </a:extLst>
          </p:cNvPr>
          <p:cNvSpPr/>
          <p:nvPr/>
        </p:nvSpPr>
        <p:spPr>
          <a:xfrm>
            <a:off x="10328732" y="2871052"/>
            <a:ext cx="1858945" cy="1168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JoinProc.jsp</a:t>
            </a:r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16CAD5A-F77A-4465-BA61-ABF9F3F1BB8D}"/>
              </a:ext>
            </a:extLst>
          </p:cNvPr>
          <p:cNvCxnSpPr>
            <a:stCxn id="40" idx="3"/>
            <a:endCxn id="49" idx="1"/>
          </p:cNvCxnSpPr>
          <p:nvPr/>
        </p:nvCxnSpPr>
        <p:spPr>
          <a:xfrm>
            <a:off x="5798379" y="1800584"/>
            <a:ext cx="4530353" cy="16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5CFE68-6878-4549-9D3B-97A634167255}"/>
              </a:ext>
            </a:extLst>
          </p:cNvPr>
          <p:cNvCxnSpPr>
            <a:stCxn id="43" idx="3"/>
            <a:endCxn id="49" idx="1"/>
          </p:cNvCxnSpPr>
          <p:nvPr/>
        </p:nvCxnSpPr>
        <p:spPr>
          <a:xfrm flipV="1">
            <a:off x="9949584" y="3455378"/>
            <a:ext cx="379148" cy="135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501D41-DF63-4F5E-A562-D4111E386F52}"/>
              </a:ext>
            </a:extLst>
          </p:cNvPr>
          <p:cNvSpPr txBox="1"/>
          <p:nvPr/>
        </p:nvSpPr>
        <p:spPr>
          <a:xfrm>
            <a:off x="2390535" y="1898934"/>
            <a:ext cx="76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Id,pw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3D735E-5D40-46CE-9495-FD08C2285CE3}"/>
              </a:ext>
            </a:extLst>
          </p:cNvPr>
          <p:cNvSpPr txBox="1"/>
          <p:nvPr/>
        </p:nvSpPr>
        <p:spPr>
          <a:xfrm>
            <a:off x="6094389" y="4362435"/>
            <a:ext cx="157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UserAdress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B95EC5-A480-4D85-87F3-A054EA47D4B1}"/>
              </a:ext>
            </a:extLst>
          </p:cNvPr>
          <p:cNvSpPr txBox="1"/>
          <p:nvPr/>
        </p:nvSpPr>
        <p:spPr>
          <a:xfrm>
            <a:off x="7451521" y="2140018"/>
            <a:ext cx="14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인증완료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94BB8E2F-2840-4354-B6B8-D12DA2EE26AA}"/>
              </a:ext>
            </a:extLst>
          </p:cNvPr>
          <p:cNvSpPr txBox="1">
            <a:spLocks/>
          </p:cNvSpPr>
          <p:nvPr/>
        </p:nvSpPr>
        <p:spPr>
          <a:xfrm>
            <a:off x="8191758" y="862016"/>
            <a:ext cx="3826079" cy="955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210216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Shape 131">
            <a:extLst>
              <a:ext uri="{FF2B5EF4-FFF2-40B4-BE49-F238E27FC236}">
                <a16:creationId xmlns:a16="http://schemas.microsoft.com/office/drawing/2014/main" id="{F1E834A1-C02F-480B-ADFF-CBF864B2A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153" y="1328918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 신상정보 수정(stu_profile.jsp) </a:t>
            </a:r>
          </a:p>
        </p:txBody>
      </p:sp>
      <p:sp>
        <p:nvSpPr>
          <p:cNvPr id="10" name="Shape 132">
            <a:extLst>
              <a:ext uri="{FF2B5EF4-FFF2-40B4-BE49-F238E27FC236}">
                <a16:creationId xmlns:a16="http://schemas.microsoft.com/office/drawing/2014/main" id="{24D6424E-D3ED-4EF6-961F-8E668E0266C9}"/>
              </a:ext>
            </a:extLst>
          </p:cNvPr>
          <p:cNvSpPr txBox="1">
            <a:spLocks/>
          </p:cNvSpPr>
          <p:nvPr/>
        </p:nvSpPr>
        <p:spPr>
          <a:xfrm>
            <a:off x="4827553" y="3877392"/>
            <a:ext cx="3505286" cy="1989839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nameStudent</a:t>
            </a:r>
            <a:r>
              <a:rPr lang="en-US" altLang="ko" sz="1800" dirty="0">
                <a:solidFill>
                  <a:srgbClr val="000000"/>
                </a:solidFill>
              </a:rPr>
              <a:t>,</a:t>
            </a:r>
            <a:endParaRPr 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phoneStudent</a:t>
            </a:r>
            <a:r>
              <a:rPr lang="en-US" altLang="ko" sz="1800" dirty="0">
                <a:solidFill>
                  <a:srgbClr val="000000"/>
                </a:solidFill>
              </a:rPr>
              <a:t>,</a:t>
            </a:r>
            <a:endParaRPr 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majorStudent 값을 PROC내부의 </a:t>
            </a:r>
            <a:endParaRPr lang="en-US" alt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맞는 값으로 전송 </a:t>
            </a:r>
          </a:p>
        </p:txBody>
      </p:sp>
      <p:sp>
        <p:nvSpPr>
          <p:cNvPr id="11" name="Shape 134">
            <a:extLst>
              <a:ext uri="{FF2B5EF4-FFF2-40B4-BE49-F238E27FC236}">
                <a16:creationId xmlns:a16="http://schemas.microsoft.com/office/drawing/2014/main" id="{1DBE9D0A-D192-455E-8D05-6F17C0157F93}"/>
              </a:ext>
            </a:extLst>
          </p:cNvPr>
          <p:cNvSpPr/>
          <p:nvPr/>
        </p:nvSpPr>
        <p:spPr>
          <a:xfrm>
            <a:off x="4731503" y="2900768"/>
            <a:ext cx="1508700" cy="78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200"/>
              <a:t>stu_profile_proc.jsp</a:t>
            </a:r>
          </a:p>
        </p:txBody>
      </p:sp>
      <p:sp>
        <p:nvSpPr>
          <p:cNvPr id="12" name="Shape 135">
            <a:extLst>
              <a:ext uri="{FF2B5EF4-FFF2-40B4-BE49-F238E27FC236}">
                <a16:creationId xmlns:a16="http://schemas.microsoft.com/office/drawing/2014/main" id="{2DD5DC33-834C-40A2-89F4-A9A0B1236B9B}"/>
              </a:ext>
            </a:extLst>
          </p:cNvPr>
          <p:cNvSpPr/>
          <p:nvPr/>
        </p:nvSpPr>
        <p:spPr>
          <a:xfrm>
            <a:off x="4470953" y="3255918"/>
            <a:ext cx="226200" cy="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" name="Shape 137">
            <a:extLst>
              <a:ext uri="{FF2B5EF4-FFF2-40B4-BE49-F238E27FC236}">
                <a16:creationId xmlns:a16="http://schemas.microsoft.com/office/drawing/2014/main" id="{4539A296-4BD3-4F18-816B-26FA1037B2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9153" y="990768"/>
            <a:ext cx="3291051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9BBB1E-64F1-4F10-9866-3A0555F5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91" y="2149008"/>
            <a:ext cx="3096923" cy="302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84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755732CA-AE7E-4683-910F-D8B7D957EC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954" y="911677"/>
            <a:ext cx="6126125" cy="95658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dirty="0">
                <a:solidFill>
                  <a:srgbClr val="000000"/>
                </a:solidFill>
              </a:rPr>
              <a:t>추가 및 정정 동작 원리</a:t>
            </a:r>
          </a:p>
        </p:txBody>
      </p:sp>
      <p:sp>
        <p:nvSpPr>
          <p:cNvPr id="10" name="Shape 199">
            <a:extLst>
              <a:ext uri="{FF2B5EF4-FFF2-40B4-BE49-F238E27FC236}">
                <a16:creationId xmlns:a16="http://schemas.microsoft.com/office/drawing/2014/main" id="{9C2F91A0-485E-49C2-B4C7-E5F6FB0A95AD}"/>
              </a:ext>
            </a:extLst>
          </p:cNvPr>
          <p:cNvSpPr txBox="1">
            <a:spLocks/>
          </p:cNvSpPr>
          <p:nvPr/>
        </p:nvSpPr>
        <p:spPr>
          <a:xfrm>
            <a:off x="1541033" y="4521240"/>
            <a:ext cx="2808000" cy="26811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2000" dirty="0">
                <a:solidFill>
                  <a:srgbClr val="000000"/>
                </a:solidFill>
              </a:rPr>
              <a:t>mana_proProfile.jsp 파</a:t>
            </a:r>
            <a:endParaRPr lang="en-US" altLang="ko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2000" dirty="0">
                <a:solidFill>
                  <a:srgbClr val="000000"/>
                </a:solidFill>
              </a:rPr>
              <a:t>일에 입력된 값을 PRO</a:t>
            </a:r>
            <a:endParaRPr lang="en-US" altLang="ko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2000" dirty="0">
                <a:solidFill>
                  <a:srgbClr val="000000"/>
                </a:solidFill>
              </a:rPr>
              <a:t>C파일로 전송</a:t>
            </a:r>
          </a:p>
        </p:txBody>
      </p:sp>
      <p:cxnSp>
        <p:nvCxnSpPr>
          <p:cNvPr id="11" name="Shape 201">
            <a:extLst>
              <a:ext uri="{FF2B5EF4-FFF2-40B4-BE49-F238E27FC236}">
                <a16:creationId xmlns:a16="http://schemas.microsoft.com/office/drawing/2014/main" id="{627EF2EA-0711-40BE-B57B-FEC38DDAA160}"/>
              </a:ext>
            </a:extLst>
          </p:cNvPr>
          <p:cNvCxnSpPr>
            <a:cxnSpLocks/>
          </p:cNvCxnSpPr>
          <p:nvPr/>
        </p:nvCxnSpPr>
        <p:spPr>
          <a:xfrm>
            <a:off x="4980010" y="5103251"/>
            <a:ext cx="17007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2" name="Shape 202" descr="10.PNG">
            <a:extLst>
              <a:ext uri="{FF2B5EF4-FFF2-40B4-BE49-F238E27FC236}">
                <a16:creationId xmlns:a16="http://schemas.microsoft.com/office/drawing/2014/main" id="{DD86F67F-5BCA-4C6F-AF06-8DF9B85287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7779" y="2209351"/>
            <a:ext cx="5007625" cy="21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03">
            <a:extLst>
              <a:ext uri="{FF2B5EF4-FFF2-40B4-BE49-F238E27FC236}">
                <a16:creationId xmlns:a16="http://schemas.microsoft.com/office/drawing/2014/main" id="{B9E4ABE7-9ABD-4905-B0C9-2C045E2F8E15}"/>
              </a:ext>
            </a:extLst>
          </p:cNvPr>
          <p:cNvSpPr txBox="1"/>
          <p:nvPr/>
        </p:nvSpPr>
        <p:spPr>
          <a:xfrm>
            <a:off x="7544479" y="4656543"/>
            <a:ext cx="3442800" cy="112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PROC내부에서 쿼리문에서 IF-ELSE문으로 학번 중복여부 확인 후 </a:t>
            </a:r>
          </a:p>
          <a:p>
            <a:pPr lvl="0">
              <a:spcBef>
                <a:spcPts val="0"/>
              </a:spcBef>
              <a:buNone/>
            </a:pPr>
            <a:r>
              <a:rPr lang="ko" dirty="0"/>
              <a:t>추가, 혹은 정정 여부 결정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1A9E0A-6F15-4346-84B2-BEED54D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" y="2101754"/>
            <a:ext cx="3905425" cy="24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24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Shape 208">
            <a:extLst>
              <a:ext uri="{FF2B5EF4-FFF2-40B4-BE49-F238E27FC236}">
                <a16:creationId xmlns:a16="http://schemas.microsoft.com/office/drawing/2014/main" id="{02ABA232-9BF9-4F58-A529-79C50E4721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472" y="1056696"/>
            <a:ext cx="3936000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dirty="0">
                <a:solidFill>
                  <a:srgbClr val="000000"/>
                </a:solidFill>
              </a:rPr>
              <a:t>검색 기능 원리</a:t>
            </a:r>
          </a:p>
        </p:txBody>
      </p:sp>
      <p:sp>
        <p:nvSpPr>
          <p:cNvPr id="10" name="Shape 209">
            <a:extLst>
              <a:ext uri="{FF2B5EF4-FFF2-40B4-BE49-F238E27FC236}">
                <a16:creationId xmlns:a16="http://schemas.microsoft.com/office/drawing/2014/main" id="{D7845080-CD2F-4B7A-AEB9-93230EBC0B19}"/>
              </a:ext>
            </a:extLst>
          </p:cNvPr>
          <p:cNvSpPr txBox="1">
            <a:spLocks/>
          </p:cNvSpPr>
          <p:nvPr/>
        </p:nvSpPr>
        <p:spPr>
          <a:xfrm>
            <a:off x="658969" y="5026019"/>
            <a:ext cx="2808000" cy="26811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mana_proProfile.jsp 파일</a:t>
            </a:r>
            <a:endParaRPr lang="en-US" alt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에 입력된 값의 검색을 위</a:t>
            </a:r>
            <a:endParaRPr lang="en-US" alt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해 내부 스크립트 함수로 </a:t>
            </a:r>
            <a:endParaRPr lang="en-US" altLang="ko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" sz="1800" dirty="0">
                <a:solidFill>
                  <a:srgbClr val="000000"/>
                </a:solidFill>
              </a:rPr>
              <a:t>셀렉트박스와 DB의 연동</a:t>
            </a:r>
            <a:r>
              <a:rPr lang="ko" sz="1800" dirty="0"/>
              <a:t> </a:t>
            </a:r>
          </a:p>
        </p:txBody>
      </p:sp>
      <p:cxnSp>
        <p:nvCxnSpPr>
          <p:cNvPr id="11" name="Shape 211">
            <a:extLst>
              <a:ext uri="{FF2B5EF4-FFF2-40B4-BE49-F238E27FC236}">
                <a16:creationId xmlns:a16="http://schemas.microsoft.com/office/drawing/2014/main" id="{B80A491C-E7E4-46B7-BADD-A360DFCEF810}"/>
              </a:ext>
            </a:extLst>
          </p:cNvPr>
          <p:cNvCxnSpPr/>
          <p:nvPr/>
        </p:nvCxnSpPr>
        <p:spPr>
          <a:xfrm>
            <a:off x="4633029" y="5715716"/>
            <a:ext cx="1700700" cy="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212">
            <a:extLst>
              <a:ext uri="{FF2B5EF4-FFF2-40B4-BE49-F238E27FC236}">
                <a16:creationId xmlns:a16="http://schemas.microsoft.com/office/drawing/2014/main" id="{658A192C-0BCE-4E38-9DAA-71A0FBA2A9B7}"/>
              </a:ext>
            </a:extLst>
          </p:cNvPr>
          <p:cNvSpPr txBox="1"/>
          <p:nvPr/>
        </p:nvSpPr>
        <p:spPr>
          <a:xfrm>
            <a:off x="7287018" y="5246369"/>
            <a:ext cx="3442800" cy="112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검색의 함수로 학과, 학생이름을 연결 후</a:t>
            </a:r>
          </a:p>
          <a:p>
            <a:pPr lvl="0" rtl="0">
              <a:spcBef>
                <a:spcPts val="0"/>
              </a:spcBef>
              <a:buNone/>
            </a:pPr>
            <a:r>
              <a:rPr lang="ko" dirty="0"/>
              <a:t>값을 호출 </a:t>
            </a:r>
          </a:p>
        </p:txBody>
      </p:sp>
      <p:pic>
        <p:nvPicPr>
          <p:cNvPr id="13" name="Shape 213" descr="12PNG.PNG">
            <a:extLst>
              <a:ext uri="{FF2B5EF4-FFF2-40B4-BE49-F238E27FC236}">
                <a16:creationId xmlns:a16="http://schemas.microsoft.com/office/drawing/2014/main" id="{CC6F6FD7-C687-4B37-8148-F88C4EA0C4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5792" y="1770553"/>
            <a:ext cx="4699725" cy="293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3053777-6BAF-47DD-84A1-EF9C8ECA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" y="1760548"/>
            <a:ext cx="3694176" cy="32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531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557CAA-0AA7-435E-BFE6-F794C6FB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15" y="1573078"/>
            <a:ext cx="3773603" cy="7557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졸업자가진단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E9800F8-666E-4E4F-9796-B0B1A86640E5}"/>
              </a:ext>
            </a:extLst>
          </p:cNvPr>
          <p:cNvSpPr txBox="1">
            <a:spLocks/>
          </p:cNvSpPr>
          <p:nvPr/>
        </p:nvSpPr>
        <p:spPr>
          <a:xfrm>
            <a:off x="665268" y="2770332"/>
            <a:ext cx="5430732" cy="24095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ko-KR" altLang="en-US" dirty="0" err="1"/>
              <a:t>전필</a:t>
            </a:r>
            <a:r>
              <a:rPr lang="en-US" altLang="ko-KR" dirty="0"/>
              <a:t>, </a:t>
            </a:r>
            <a:r>
              <a:rPr lang="ko-KR" altLang="en-US" dirty="0"/>
              <a:t>전선</a:t>
            </a:r>
            <a:r>
              <a:rPr lang="en-US" altLang="ko-KR" dirty="0"/>
              <a:t>, </a:t>
            </a:r>
            <a:r>
              <a:rPr lang="ko-KR" altLang="en-US" dirty="0"/>
              <a:t>교양만 추출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이후 </a:t>
            </a:r>
            <a:r>
              <a:rPr lang="ko-KR" altLang="en-US" dirty="0" err="1"/>
              <a:t>전필</a:t>
            </a:r>
            <a:r>
              <a:rPr lang="ko-KR" altLang="en-US" dirty="0"/>
              <a:t> 전선 교양 전부 합한</a:t>
            </a: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값을 합계에 삽입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남은 전공 </a:t>
            </a:r>
            <a:r>
              <a:rPr lang="en-US" altLang="ko-KR" dirty="0"/>
              <a:t>, </a:t>
            </a:r>
            <a:r>
              <a:rPr lang="ko-KR" altLang="en-US" dirty="0"/>
              <a:t>교양학점은 </a:t>
            </a:r>
            <a:r>
              <a:rPr lang="ko-KR" altLang="en-US" dirty="0" err="1"/>
              <a:t>기준값</a:t>
            </a:r>
            <a:r>
              <a:rPr lang="en-US" altLang="ko-KR" dirty="0"/>
              <a:t>-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이수값</a:t>
            </a:r>
            <a:r>
              <a:rPr lang="ko-KR" altLang="en-US" dirty="0"/>
              <a:t> 으로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4121E6-5DF8-461B-A602-48F6D62D5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39" y="1493341"/>
            <a:ext cx="6262541" cy="446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908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FAC6E6A-4545-43F8-867F-3CED4998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6" y="1372844"/>
            <a:ext cx="4017700" cy="755700"/>
          </a:xfrm>
        </p:spPr>
        <p:txBody>
          <a:bodyPr>
            <a:normAutofit/>
          </a:bodyPr>
          <a:lstStyle/>
          <a:p>
            <a:r>
              <a:rPr lang="ko-KR" altLang="en-US" dirty="0"/>
              <a:t>졸업자가진단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54DAA49-A39F-4A54-B5B4-4C38E1B1E44D}"/>
              </a:ext>
            </a:extLst>
          </p:cNvPr>
          <p:cNvSpPr txBox="1">
            <a:spLocks/>
          </p:cNvSpPr>
          <p:nvPr/>
        </p:nvSpPr>
        <p:spPr>
          <a:xfrm>
            <a:off x="495306" y="2206844"/>
            <a:ext cx="4681378" cy="317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성명</a:t>
            </a:r>
            <a:r>
              <a:rPr lang="en-US" altLang="ko-KR" sz="1800" dirty="0"/>
              <a:t>, </a:t>
            </a:r>
            <a:r>
              <a:rPr lang="ko-KR" altLang="en-US" sz="1800" dirty="0"/>
              <a:t>주민등록번호</a:t>
            </a:r>
            <a:r>
              <a:rPr lang="en-US" altLang="ko-KR" sz="1800" dirty="0"/>
              <a:t>, </a:t>
            </a:r>
            <a:r>
              <a:rPr lang="ko-KR" altLang="en-US" sz="1800" dirty="0"/>
              <a:t>학번</a:t>
            </a:r>
            <a:r>
              <a:rPr lang="en-US" altLang="ko-KR" sz="1800" dirty="0"/>
              <a:t>, </a:t>
            </a:r>
            <a:r>
              <a:rPr lang="ko-KR" altLang="en-US" sz="1800" dirty="0"/>
              <a:t>학과</a:t>
            </a:r>
            <a:r>
              <a:rPr lang="en-US" altLang="ko-KR" sz="1800" dirty="0"/>
              <a:t>, </a:t>
            </a:r>
            <a:r>
              <a:rPr lang="ko-KR" altLang="en-US" sz="1800" dirty="0"/>
              <a:t>지도교수 의 값들을 </a:t>
            </a:r>
            <a:r>
              <a:rPr lang="en-US" altLang="ko-KR" sz="1800" dirty="0"/>
              <a:t>DB</a:t>
            </a:r>
            <a:r>
              <a:rPr lang="ko-KR" altLang="en-US" sz="1800" dirty="0"/>
              <a:t>에서 불러옴</a:t>
            </a:r>
            <a:endParaRPr lang="en-US" altLang="ko-KR" sz="1800" dirty="0"/>
          </a:p>
          <a:p>
            <a:r>
              <a:rPr lang="ko-KR" altLang="en-US" sz="1800" dirty="0"/>
              <a:t>이수과목은 </a:t>
            </a:r>
            <a:r>
              <a:rPr lang="en-US" altLang="ko-KR" sz="1800" dirty="0"/>
              <a:t>DB</a:t>
            </a:r>
            <a:r>
              <a:rPr lang="ko-KR" altLang="en-US" sz="1800" dirty="0"/>
              <a:t>내의 학생 테이블과</a:t>
            </a:r>
            <a:r>
              <a:rPr lang="en-US" altLang="ko-KR" sz="1800" dirty="0"/>
              <a:t>, </a:t>
            </a:r>
            <a:r>
              <a:rPr lang="ko-KR" altLang="en-US" sz="1800" dirty="0"/>
              <a:t>수강생 테이블 비교 하여서</a:t>
            </a:r>
            <a:r>
              <a:rPr lang="en-US" altLang="ko-KR" sz="1800" dirty="0"/>
              <a:t> </a:t>
            </a:r>
            <a:r>
              <a:rPr lang="ko-KR" altLang="en-US" sz="1800" dirty="0"/>
              <a:t>수강한 과목을 가져옴</a:t>
            </a:r>
            <a:endParaRPr lang="en-US" altLang="ko-KR" sz="1800" dirty="0"/>
          </a:p>
          <a:p>
            <a:r>
              <a:rPr lang="ko-KR" altLang="en-US" sz="1800" dirty="0" err="1"/>
              <a:t>미이수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과목역시</a:t>
            </a:r>
            <a:r>
              <a:rPr lang="ko-KR" altLang="en-US" sz="1800" dirty="0"/>
              <a:t> 마찬가지로 </a:t>
            </a:r>
            <a:r>
              <a:rPr lang="ko-KR" altLang="en-US" sz="1800" dirty="0" err="1"/>
              <a:t>전필</a:t>
            </a:r>
            <a:r>
              <a:rPr lang="ko-KR" altLang="en-US" sz="1800" dirty="0"/>
              <a:t> 중에서 듣지 않은 과목을 가져옴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A38647-7150-44A8-A2F6-E5193D932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7" y="3267835"/>
            <a:ext cx="5873488" cy="27729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AA0AF8-C9CC-4A2D-8953-DD4E62782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74" y="817245"/>
            <a:ext cx="6025821" cy="26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9617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Shape 153">
            <a:extLst>
              <a:ext uri="{FF2B5EF4-FFF2-40B4-BE49-F238E27FC236}">
                <a16:creationId xmlns:a16="http://schemas.microsoft.com/office/drawing/2014/main" id="{408B9BE2-9387-45FB-B228-8FAB8E507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32" y="1081384"/>
            <a:ext cx="7423737" cy="755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>
                <a:solidFill>
                  <a:srgbClr val="000000"/>
                </a:solidFill>
              </a:rPr>
              <a:t>졸업자가진단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 err="1">
                <a:solidFill>
                  <a:srgbClr val="000000"/>
                </a:solidFill>
              </a:rPr>
              <a:t>미이수내역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  <a:endParaRPr lang="ko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35D64-E400-4C71-B2ED-5333FEAF51DB}"/>
              </a:ext>
            </a:extLst>
          </p:cNvPr>
          <p:cNvSpPr txBox="1"/>
          <p:nvPr/>
        </p:nvSpPr>
        <p:spPr>
          <a:xfrm>
            <a:off x="1083704" y="5042415"/>
            <a:ext cx="291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stu_Graduates.jsp</a:t>
            </a:r>
            <a:r>
              <a:rPr lang="ko-KR" altLang="en-US" dirty="0"/>
              <a:t>파일에서 </a:t>
            </a:r>
            <a:r>
              <a:rPr lang="en-US" altLang="ko-KR" dirty="0"/>
              <a:t>ID </a:t>
            </a:r>
            <a:r>
              <a:rPr lang="ko-KR" altLang="en-US" dirty="0"/>
              <a:t>학번에 맞는 </a:t>
            </a:r>
            <a:r>
              <a:rPr lang="en-US" altLang="ko-KR" dirty="0"/>
              <a:t>DB</a:t>
            </a:r>
            <a:r>
              <a:rPr lang="ko-KR" altLang="en-US" dirty="0"/>
              <a:t>값을 불러옴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9253B-97AC-48CC-B533-B151BECD49B9}"/>
              </a:ext>
            </a:extLst>
          </p:cNvPr>
          <p:cNvSpPr txBox="1"/>
          <p:nvPr/>
        </p:nvSpPr>
        <p:spPr>
          <a:xfrm>
            <a:off x="7773452" y="5042415"/>
            <a:ext cx="391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자신이 듣지 않은 전공 필수과목을</a:t>
            </a:r>
            <a:endParaRPr lang="en-US" altLang="ko-KR" dirty="0"/>
          </a:p>
          <a:p>
            <a:r>
              <a:rPr lang="en-US" altLang="ko-KR" dirty="0"/>
              <a:t>Query</a:t>
            </a:r>
            <a:r>
              <a:rPr lang="ko-KR" altLang="en-US" dirty="0"/>
              <a:t>문으로 추출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 집합의 원리를 이용해서 추출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오른쪽 화살표 2">
            <a:extLst>
              <a:ext uri="{FF2B5EF4-FFF2-40B4-BE49-F238E27FC236}">
                <a16:creationId xmlns:a16="http://schemas.microsoft.com/office/drawing/2014/main" id="{041F948B-3A7F-4751-BB7A-6ACF755F5F8B}"/>
              </a:ext>
            </a:extLst>
          </p:cNvPr>
          <p:cNvSpPr/>
          <p:nvPr/>
        </p:nvSpPr>
        <p:spPr>
          <a:xfrm>
            <a:off x="5724129" y="5174920"/>
            <a:ext cx="1219200" cy="5674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70058C-DB95-492B-B1D3-C39A0865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" y="1900141"/>
            <a:ext cx="3986784" cy="28016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EE5AF5-AA37-4264-805E-E28F2F9E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33" y="2336771"/>
            <a:ext cx="4358100" cy="21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599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오각형 14"/>
          <p:cNvSpPr/>
          <p:nvPr/>
        </p:nvSpPr>
        <p:spPr>
          <a:xfrm>
            <a:off x="0" y="0"/>
            <a:ext cx="9882251" cy="6858000"/>
          </a:xfrm>
          <a:prstGeom prst="homePlate">
            <a:avLst>
              <a:gd name="adj" fmla="val 47746"/>
            </a:avLst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7799" y="190852"/>
            <a:ext cx="3402611" cy="693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  <a:cs typeface="Arial"/>
              </a:rPr>
              <a:t>CONTENTS</a:t>
            </a:r>
            <a:endParaRPr lang="ko-KR" altLang="en-US" sz="4000">
              <a:solidFill>
                <a:schemeClr val="tx1">
                  <a:lumMod val="65000"/>
                  <a:lumOff val="35000"/>
                </a:schemeClr>
              </a:solidFill>
              <a:latin typeface="경기천년제목 Bold"/>
              <a:ea typeface="경기천년제목 Bold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0977" y="1370441"/>
            <a:ext cx="84135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01. </a:t>
            </a:r>
            <a:r>
              <a:rPr lang="ko-KR" altLang="en-US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결과</a:t>
            </a: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02.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시스템 기능 및 구조</a:t>
            </a: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03. </a:t>
            </a:r>
            <a:r>
              <a:rPr lang="ko-KR" altLang="en-US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일정</a:t>
            </a: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04.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역할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 lvl="0"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05. </a:t>
            </a:r>
            <a:r>
              <a:rPr lang="ko-KR" altLang="en-US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결과물 상세사항</a:t>
            </a: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기능</a:t>
            </a: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디자인</a:t>
            </a:r>
            <a:r>
              <a:rPr lang="en-US" altLang="ko-KR" b="1" dirty="0">
                <a:solidFill>
                  <a:schemeClr val="bg1"/>
                </a:solidFill>
                <a:latin typeface="경기천년제목 Bold"/>
                <a:ea typeface="경기천년제목 Bold"/>
              </a:rPr>
              <a:t>, ERD)</a:t>
            </a:r>
          </a:p>
          <a:p>
            <a:pPr lvl="0"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06.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일정별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/>
                <a:ea typeface="경기천년제목 Bold"/>
              </a:rPr>
              <a:t> 주요 산출물</a:t>
            </a:r>
            <a:endParaRPr lang="en-US" altLang="ko-KR" b="1" dirty="0">
              <a:solidFill>
                <a:schemeClr val="bg1"/>
              </a:solidFill>
              <a:latin typeface="경기천년제목 Bold"/>
              <a:ea typeface="경기천년제목 Bold"/>
            </a:endParaRPr>
          </a:p>
        </p:txBody>
      </p:sp>
      <p:sp>
        <p:nvSpPr>
          <p:cNvPr id="16" name="화살표: 오각형 15"/>
          <p:cNvSpPr/>
          <p:nvPr/>
        </p:nvSpPr>
        <p:spPr>
          <a:xfrm flipH="1">
            <a:off x="9575442" y="-6441"/>
            <a:ext cx="2616558" cy="2756079"/>
          </a:xfrm>
          <a:prstGeom prst="homePlate">
            <a:avLst>
              <a:gd name="adj" fmla="val 58475"/>
            </a:avLst>
          </a:prstGeom>
          <a:solidFill>
            <a:srgbClr val="FF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0800000">
            <a:off x="9591747" y="1371598"/>
            <a:ext cx="2605688" cy="2391433"/>
          </a:xfrm>
          <a:prstGeom prst="rtTriangle">
            <a:avLst/>
          </a:prstGeom>
          <a:solidFill>
            <a:srgbClr val="FF8989"/>
          </a:solidFill>
          <a:ln>
            <a:noFill/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712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47286-FAFE-40AB-9A3B-408E95D6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19" y="1118589"/>
            <a:ext cx="5118744" cy="315660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7A1F1D2-AFA8-4E09-A11E-EA672B157F00}"/>
              </a:ext>
            </a:extLst>
          </p:cNvPr>
          <p:cNvSpPr/>
          <p:nvPr/>
        </p:nvSpPr>
        <p:spPr>
          <a:xfrm>
            <a:off x="5147362" y="2389189"/>
            <a:ext cx="512801" cy="4027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263E32-A0A6-4C5C-BB41-03010F90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447" y="932623"/>
            <a:ext cx="3561375" cy="23083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A53282-9419-450E-99E8-B79888369781}"/>
              </a:ext>
            </a:extLst>
          </p:cNvPr>
          <p:cNvSpPr/>
          <p:nvPr/>
        </p:nvSpPr>
        <p:spPr>
          <a:xfrm>
            <a:off x="5632751" y="4603673"/>
            <a:ext cx="2729584" cy="1396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84C110-3FEB-4DE7-A6AC-4B48BC311CCF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 flipV="1">
            <a:off x="5660163" y="2086812"/>
            <a:ext cx="2487284" cy="503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7744DE63-7868-4363-B854-0189C79741CF}"/>
              </a:ext>
            </a:extLst>
          </p:cNvPr>
          <p:cNvSpPr/>
          <p:nvPr/>
        </p:nvSpPr>
        <p:spPr>
          <a:xfrm>
            <a:off x="8030526" y="2830186"/>
            <a:ext cx="479101" cy="4027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B63537-9379-4C42-9C07-646179DB2DD8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 flipH="1">
            <a:off x="6997543" y="3232958"/>
            <a:ext cx="1272534" cy="1370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B6BF77-328D-4CB0-AEED-502B7C44C540}"/>
              </a:ext>
            </a:extLst>
          </p:cNvPr>
          <p:cNvSpPr txBox="1"/>
          <p:nvPr/>
        </p:nvSpPr>
        <p:spPr>
          <a:xfrm>
            <a:off x="6220629" y="1369157"/>
            <a:ext cx="1366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</a:rPr>
              <a:t>stuid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codeLect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nameStu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titlelect</a:t>
            </a:r>
            <a:endParaRPr lang="en-US" altLang="ko-KR" sz="14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A496A-20B9-40CC-B665-E570DF00181F}"/>
              </a:ext>
            </a:extLst>
          </p:cNvPr>
          <p:cNvSpPr txBox="1"/>
          <p:nvPr/>
        </p:nvSpPr>
        <p:spPr>
          <a:xfrm>
            <a:off x="2018049" y="4275196"/>
            <a:ext cx="38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Pro_stulist.jsp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BA201-DC1F-453A-80EE-539831E5EFB1}"/>
              </a:ext>
            </a:extLst>
          </p:cNvPr>
          <p:cNvSpPr txBox="1"/>
          <p:nvPr/>
        </p:nvSpPr>
        <p:spPr>
          <a:xfrm>
            <a:off x="9122462" y="2831475"/>
            <a:ext cx="3830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Pro_Grade_Input.jsp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4FB1D-9229-4875-ABF6-7C3C9EA6FEA7}"/>
              </a:ext>
            </a:extLst>
          </p:cNvPr>
          <p:cNvSpPr txBox="1"/>
          <p:nvPr/>
        </p:nvSpPr>
        <p:spPr>
          <a:xfrm>
            <a:off x="5777756" y="5183427"/>
            <a:ext cx="38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Pro_Grade_InputProc.jsp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E4A2C9-D476-46FE-B716-4CDD0A9DDA9C}"/>
              </a:ext>
            </a:extLst>
          </p:cNvPr>
          <p:cNvSpPr txBox="1"/>
          <p:nvPr/>
        </p:nvSpPr>
        <p:spPr>
          <a:xfrm>
            <a:off x="8841977" y="5527954"/>
            <a:ext cx="2866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Update</a:t>
            </a:r>
            <a:r>
              <a:rPr lang="ko-KR" altLang="en-US" sz="1400" dirty="0"/>
              <a:t>쿼리문을 사용하여</a:t>
            </a:r>
            <a:endParaRPr lang="en-US" altLang="ko-KR" sz="1400" dirty="0"/>
          </a:p>
          <a:p>
            <a:r>
              <a:rPr lang="en-US" altLang="ko-KR" sz="1400" dirty="0"/>
              <a:t>Grade</a:t>
            </a:r>
            <a:r>
              <a:rPr lang="ko-KR" altLang="en-US" sz="1400" dirty="0"/>
              <a:t>값 갱신 후 학생리스트로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6E37A-7D3A-4641-9E92-BC21318A04FE}"/>
              </a:ext>
            </a:extLst>
          </p:cNvPr>
          <p:cNvSpPr txBox="1"/>
          <p:nvPr/>
        </p:nvSpPr>
        <p:spPr>
          <a:xfrm>
            <a:off x="8030526" y="3562488"/>
            <a:ext cx="1366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</a:rPr>
              <a:t>stuid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codeLect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Grade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3496D-EDB1-497D-A58A-D69613CE9F83}"/>
              </a:ext>
            </a:extLst>
          </p:cNvPr>
          <p:cNvSpPr txBox="1"/>
          <p:nvPr/>
        </p:nvSpPr>
        <p:spPr>
          <a:xfrm>
            <a:off x="2661047" y="578626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교수 </a:t>
            </a:r>
            <a:r>
              <a:rPr lang="en-US" altLang="ko-KR" sz="2800" dirty="0"/>
              <a:t>-</a:t>
            </a:r>
            <a:r>
              <a:rPr lang="ko-KR" altLang="en-US" sz="2800" dirty="0"/>
              <a:t> 성적입력</a:t>
            </a:r>
          </a:p>
        </p:txBody>
      </p:sp>
    </p:spTree>
    <p:extLst>
      <p:ext uri="{BB962C8B-B14F-4D97-AF65-F5344CB8AC3E}">
        <p14:creationId xmlns:p14="http://schemas.microsoft.com/office/powerpoint/2010/main" val="367085210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C29E48-DF36-4B1C-8A56-EB2BD403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054" y="2818795"/>
            <a:ext cx="5712437" cy="3395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ED8A33-1FAE-4636-BC0E-8320B996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09" y="102496"/>
            <a:ext cx="6239296" cy="2560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79455-262C-4B99-A1BC-E6B97F4ED472}"/>
              </a:ext>
            </a:extLst>
          </p:cNvPr>
          <p:cNvSpPr txBox="1"/>
          <p:nvPr/>
        </p:nvSpPr>
        <p:spPr>
          <a:xfrm>
            <a:off x="7598692" y="2540504"/>
            <a:ext cx="383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stu_course_check_grade.jsp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7CD885-3A89-4D91-B880-9064AA661967}"/>
              </a:ext>
            </a:extLst>
          </p:cNvPr>
          <p:cNvSpPr txBox="1"/>
          <p:nvPr/>
        </p:nvSpPr>
        <p:spPr>
          <a:xfrm>
            <a:off x="8092104" y="5898416"/>
            <a:ext cx="383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stu_allGrade.jsp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94800-8E2B-470D-81B7-72AC06447D0F}"/>
              </a:ext>
            </a:extLst>
          </p:cNvPr>
          <p:cNvSpPr txBox="1"/>
          <p:nvPr/>
        </p:nvSpPr>
        <p:spPr>
          <a:xfrm>
            <a:off x="393176" y="1228487"/>
            <a:ext cx="510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</a:t>
            </a:r>
            <a:r>
              <a:rPr lang="en-US" altLang="ko-KR" sz="2800" dirty="0"/>
              <a:t>-  </a:t>
            </a:r>
            <a:r>
              <a:rPr lang="ko-KR" altLang="en-US" sz="2800" dirty="0"/>
              <a:t>성적조회 </a:t>
            </a:r>
            <a:r>
              <a:rPr lang="en-US" altLang="ko-KR" sz="2800" dirty="0"/>
              <a:t>,</a:t>
            </a:r>
            <a:r>
              <a:rPr lang="ko-KR" altLang="en-US" sz="2800" dirty="0"/>
              <a:t>성적확인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F8353B-8D26-46E0-BAEC-5C10D3ABDF8D}"/>
              </a:ext>
            </a:extLst>
          </p:cNvPr>
          <p:cNvSpPr/>
          <p:nvPr/>
        </p:nvSpPr>
        <p:spPr>
          <a:xfrm>
            <a:off x="1550979" y="2847915"/>
            <a:ext cx="2076302" cy="1059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B81A8-4F49-4D72-ABD7-1EA24AFF90D9}"/>
              </a:ext>
            </a:extLst>
          </p:cNvPr>
          <p:cNvSpPr txBox="1"/>
          <p:nvPr/>
        </p:nvSpPr>
        <p:spPr>
          <a:xfrm>
            <a:off x="1804300" y="31928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2515E1-3C86-4572-B3B5-22E91C4E5C79}"/>
              </a:ext>
            </a:extLst>
          </p:cNvPr>
          <p:cNvCxnSpPr>
            <a:cxnSpLocks/>
          </p:cNvCxnSpPr>
          <p:nvPr/>
        </p:nvCxnSpPr>
        <p:spPr>
          <a:xfrm flipV="1">
            <a:off x="3627281" y="1556122"/>
            <a:ext cx="2157259" cy="1290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C925AB-512F-4028-B6DF-4AA6FDD3DBF9}"/>
              </a:ext>
            </a:extLst>
          </p:cNvPr>
          <p:cNvCxnSpPr>
            <a:cxnSpLocks/>
          </p:cNvCxnSpPr>
          <p:nvPr/>
        </p:nvCxnSpPr>
        <p:spPr>
          <a:xfrm>
            <a:off x="3627281" y="3908602"/>
            <a:ext cx="2389773" cy="962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5C7EFC4-83B9-4BC3-A3E0-82EA119ED53C}"/>
              </a:ext>
            </a:extLst>
          </p:cNvPr>
          <p:cNvSpPr txBox="1"/>
          <p:nvPr/>
        </p:nvSpPr>
        <p:spPr>
          <a:xfrm>
            <a:off x="3908557" y="183190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Grade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8B7F9-C0F2-46C1-9FE5-82420A5EE0CF}"/>
              </a:ext>
            </a:extLst>
          </p:cNvPr>
          <p:cNvSpPr txBox="1"/>
          <p:nvPr/>
        </p:nvSpPr>
        <p:spPr>
          <a:xfrm>
            <a:off x="4134274" y="4352854"/>
            <a:ext cx="165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Grade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A8BBCD-9DA3-4E35-BF30-D7A4D43B981C}"/>
              </a:ext>
            </a:extLst>
          </p:cNvPr>
          <p:cNvSpPr txBox="1"/>
          <p:nvPr/>
        </p:nvSpPr>
        <p:spPr>
          <a:xfrm>
            <a:off x="1399818" y="3988848"/>
            <a:ext cx="282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교수 성적입력 페이지에서 </a:t>
            </a:r>
            <a:endParaRPr lang="en-US" altLang="ko-KR" sz="1600" dirty="0"/>
          </a:p>
          <a:p>
            <a:r>
              <a:rPr lang="ko-KR" altLang="en-US" sz="1600" dirty="0"/>
              <a:t>갱신한 </a:t>
            </a:r>
            <a:r>
              <a:rPr lang="en-US" altLang="ko-KR" sz="1600" dirty="0"/>
              <a:t>Grade</a:t>
            </a:r>
            <a:r>
              <a:rPr lang="ko-KR" altLang="en-US" sz="1600" dirty="0"/>
              <a:t>값과 필요한 값들을 불러옴</a:t>
            </a:r>
          </a:p>
        </p:txBody>
      </p:sp>
    </p:spTree>
    <p:extLst>
      <p:ext uri="{BB962C8B-B14F-4D97-AF65-F5344CB8AC3E}">
        <p14:creationId xmlns:p14="http://schemas.microsoft.com/office/powerpoint/2010/main" val="28825159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96B384-B4EA-4753-875C-880F4123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68" y="596519"/>
            <a:ext cx="7234435" cy="516980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0960AA4-6402-44CC-8334-2FC7A7525B9B}"/>
              </a:ext>
            </a:extLst>
          </p:cNvPr>
          <p:cNvSpPr/>
          <p:nvPr/>
        </p:nvSpPr>
        <p:spPr>
          <a:xfrm>
            <a:off x="4989462" y="907917"/>
            <a:ext cx="411061" cy="33555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0607BD5-B268-4AF3-8C59-79ED430F4E26}"/>
              </a:ext>
            </a:extLst>
          </p:cNvPr>
          <p:cNvSpPr/>
          <p:nvPr/>
        </p:nvSpPr>
        <p:spPr>
          <a:xfrm>
            <a:off x="6194678" y="907918"/>
            <a:ext cx="411061" cy="335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1F8DBD-FE03-45C3-8868-BE5B6A1C4186}"/>
              </a:ext>
            </a:extLst>
          </p:cNvPr>
          <p:cNvCxnSpPr>
            <a:cxnSpLocks/>
          </p:cNvCxnSpPr>
          <p:nvPr/>
        </p:nvCxnSpPr>
        <p:spPr>
          <a:xfrm>
            <a:off x="6605739" y="1075697"/>
            <a:ext cx="5112634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BF1EC7-A903-4C17-9B73-5F28F3FCF555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5340325" y="1194335"/>
            <a:ext cx="0" cy="44278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86F4CD-1DBF-4282-9E94-834CD016414F}"/>
              </a:ext>
            </a:extLst>
          </p:cNvPr>
          <p:cNvSpPr txBox="1"/>
          <p:nvPr/>
        </p:nvSpPr>
        <p:spPr>
          <a:xfrm>
            <a:off x="2390593" y="5486762"/>
            <a:ext cx="461665" cy="4949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430F5-B5CF-4480-A6AF-C176325384C2}"/>
              </a:ext>
            </a:extLst>
          </p:cNvPr>
          <p:cNvSpPr txBox="1"/>
          <p:nvPr/>
        </p:nvSpPr>
        <p:spPr>
          <a:xfrm>
            <a:off x="862429" y="1950070"/>
            <a:ext cx="368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시간과 요일을 배열로 주어</a:t>
            </a:r>
            <a:endParaRPr lang="en-US" altLang="ko-KR" sz="1600" dirty="0"/>
          </a:p>
          <a:p>
            <a:r>
              <a:rPr lang="en-US" altLang="ko-KR" sz="1600" dirty="0"/>
              <a:t>For</a:t>
            </a:r>
            <a:r>
              <a:rPr lang="ko-KR" altLang="en-US" sz="1600" dirty="0"/>
              <a:t>문을 시간과 요일 크기만큼 반복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A3501-2E0B-4FF4-A27D-DF3A75EEB233}"/>
              </a:ext>
            </a:extLst>
          </p:cNvPr>
          <p:cNvSpPr txBox="1"/>
          <p:nvPr/>
        </p:nvSpPr>
        <p:spPr>
          <a:xfrm>
            <a:off x="7701253" y="5841258"/>
            <a:ext cx="200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stu_schedule.jsp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A3758-7623-4703-BC97-C62360086819}"/>
              </a:ext>
            </a:extLst>
          </p:cNvPr>
          <p:cNvSpPr txBox="1"/>
          <p:nvPr/>
        </p:nvSpPr>
        <p:spPr>
          <a:xfrm>
            <a:off x="77337" y="1047872"/>
            <a:ext cx="315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시간표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CFDEE-B938-4300-AA80-B2E38635CCC1}"/>
              </a:ext>
            </a:extLst>
          </p:cNvPr>
          <p:cNvSpPr txBox="1"/>
          <p:nvPr/>
        </p:nvSpPr>
        <p:spPr>
          <a:xfrm>
            <a:off x="862429" y="3234764"/>
            <a:ext cx="317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1600" dirty="0"/>
              <a:t>SELECT</a:t>
            </a:r>
            <a:r>
              <a:rPr lang="ko-KR" altLang="en-US" sz="1600" dirty="0"/>
              <a:t>문 </a:t>
            </a:r>
            <a:r>
              <a:rPr lang="en-US" altLang="ko-KR" sz="1600" dirty="0"/>
              <a:t>lecture</a:t>
            </a:r>
            <a:r>
              <a:rPr lang="ko-KR" altLang="en-US" sz="1600" dirty="0"/>
              <a:t>와 </a:t>
            </a:r>
            <a:r>
              <a:rPr lang="en-US" altLang="ko-KR" sz="1600" dirty="0"/>
              <a:t>attendee</a:t>
            </a:r>
            <a:r>
              <a:rPr lang="ko-KR" altLang="en-US" sz="1600" dirty="0"/>
              <a:t>테이블을 조인하여 시간과 요일 조건에 맞는 </a:t>
            </a:r>
            <a:r>
              <a:rPr lang="en-US" altLang="ko-KR" sz="1600" dirty="0"/>
              <a:t>lecture</a:t>
            </a:r>
            <a:r>
              <a:rPr lang="ko-KR" altLang="en-US" sz="1600" dirty="0"/>
              <a:t>테이블의 값 출력</a:t>
            </a:r>
          </a:p>
        </p:txBody>
      </p:sp>
    </p:spTree>
    <p:extLst>
      <p:ext uri="{BB962C8B-B14F-4D97-AF65-F5344CB8AC3E}">
        <p14:creationId xmlns:p14="http://schemas.microsoft.com/office/powerpoint/2010/main" val="108202536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6C9E8B-48C5-4D91-82E1-B44D5C42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47" y="774480"/>
            <a:ext cx="7197085" cy="5119991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7A1C3EB-6E68-40FE-BD26-16131181EE81}"/>
              </a:ext>
            </a:extLst>
          </p:cNvPr>
          <p:cNvSpPr/>
          <p:nvPr/>
        </p:nvSpPr>
        <p:spPr>
          <a:xfrm>
            <a:off x="4788419" y="1222932"/>
            <a:ext cx="411061" cy="33555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2CF776-93F0-440F-ACE4-2A0766B1A44A}"/>
              </a:ext>
            </a:extLst>
          </p:cNvPr>
          <p:cNvSpPr/>
          <p:nvPr/>
        </p:nvSpPr>
        <p:spPr>
          <a:xfrm>
            <a:off x="5983912" y="1174559"/>
            <a:ext cx="411061" cy="33555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DFC29C-C5F5-4DF5-B512-CB452BD56515}"/>
              </a:ext>
            </a:extLst>
          </p:cNvPr>
          <p:cNvCxnSpPr>
            <a:cxnSpLocks/>
          </p:cNvCxnSpPr>
          <p:nvPr/>
        </p:nvCxnSpPr>
        <p:spPr>
          <a:xfrm>
            <a:off x="6394973" y="1330665"/>
            <a:ext cx="5022221" cy="116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2CA81F-FDD5-4203-A05D-2B7A68D49D62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5139282" y="1509350"/>
            <a:ext cx="0" cy="41257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1DCBD2-3A5A-421D-9BCE-92DE210226CA}"/>
              </a:ext>
            </a:extLst>
          </p:cNvPr>
          <p:cNvSpPr txBox="1"/>
          <p:nvPr/>
        </p:nvSpPr>
        <p:spPr>
          <a:xfrm>
            <a:off x="599631" y="1788033"/>
            <a:ext cx="426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시간과 요일을 배열로 주어</a:t>
            </a:r>
            <a:endParaRPr lang="en-US" altLang="ko-KR" sz="1600" dirty="0"/>
          </a:p>
          <a:p>
            <a:r>
              <a:rPr lang="en-US" altLang="ko-KR" sz="1600" dirty="0"/>
              <a:t>For</a:t>
            </a:r>
            <a:r>
              <a:rPr lang="ko-KR" altLang="en-US" sz="1600" dirty="0"/>
              <a:t>문을 시간과 요일 크기만큼 반복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7BF24-DF0D-45A8-8CE1-D50DA852CBB0}"/>
              </a:ext>
            </a:extLst>
          </p:cNvPr>
          <p:cNvSpPr txBox="1"/>
          <p:nvPr/>
        </p:nvSpPr>
        <p:spPr>
          <a:xfrm>
            <a:off x="181692" y="1085023"/>
            <a:ext cx="294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교수 시간표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C22C16-1EBB-4627-BA11-F28203B1BADF}"/>
              </a:ext>
            </a:extLst>
          </p:cNvPr>
          <p:cNvSpPr txBox="1"/>
          <p:nvPr/>
        </p:nvSpPr>
        <p:spPr>
          <a:xfrm>
            <a:off x="7336680" y="5825732"/>
            <a:ext cx="200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pro_schedule.jsp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93953-2E5E-4C12-8D0E-7391FF2538A6}"/>
              </a:ext>
            </a:extLst>
          </p:cNvPr>
          <p:cNvSpPr txBox="1"/>
          <p:nvPr/>
        </p:nvSpPr>
        <p:spPr>
          <a:xfrm>
            <a:off x="579868" y="3678049"/>
            <a:ext cx="3170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1600" dirty="0"/>
              <a:t>SELECT</a:t>
            </a:r>
            <a:r>
              <a:rPr lang="ko-KR" altLang="en-US" sz="1600" dirty="0"/>
              <a:t>문 </a:t>
            </a:r>
            <a:r>
              <a:rPr lang="en-US" altLang="ko-KR" sz="1600" dirty="0"/>
              <a:t>lecture</a:t>
            </a:r>
            <a:r>
              <a:rPr lang="ko-KR" altLang="en-US" sz="1600" dirty="0"/>
              <a:t>와 </a:t>
            </a:r>
            <a:r>
              <a:rPr lang="en-US" altLang="ko-KR" sz="1600" dirty="0"/>
              <a:t>professor</a:t>
            </a:r>
            <a:r>
              <a:rPr lang="ko-KR" altLang="en-US" sz="1600" dirty="0"/>
              <a:t>테이블을 조인하여 시간과 요일 조건에 맞는 </a:t>
            </a:r>
            <a:r>
              <a:rPr lang="en-US" altLang="ko-KR" sz="1600" dirty="0"/>
              <a:t>lecture</a:t>
            </a:r>
            <a:r>
              <a:rPr lang="ko-KR" altLang="en-US" sz="1600" dirty="0"/>
              <a:t>테이블의 값 출력</a:t>
            </a:r>
          </a:p>
        </p:txBody>
      </p:sp>
    </p:spTree>
    <p:extLst>
      <p:ext uri="{BB962C8B-B14F-4D97-AF65-F5344CB8AC3E}">
        <p14:creationId xmlns:p14="http://schemas.microsoft.com/office/powerpoint/2010/main" val="35053089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DA9BD1-09B4-45F9-9CA8-A13F9ACE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38" y="1140766"/>
            <a:ext cx="10058400" cy="550046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555000-6CB6-4648-96AA-80091F6B4C92}"/>
              </a:ext>
            </a:extLst>
          </p:cNvPr>
          <p:cNvCxnSpPr/>
          <p:nvPr/>
        </p:nvCxnSpPr>
        <p:spPr>
          <a:xfrm>
            <a:off x="1523963" y="1338684"/>
            <a:ext cx="57677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A9B742-131F-4178-8407-C438B6800258}"/>
              </a:ext>
            </a:extLst>
          </p:cNvPr>
          <p:cNvSpPr txBox="1"/>
          <p:nvPr/>
        </p:nvSpPr>
        <p:spPr>
          <a:xfrm>
            <a:off x="462567" y="1140766"/>
            <a:ext cx="114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추가부분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D9DDCD-162D-4DD5-8069-E80E21035CC2}"/>
              </a:ext>
            </a:extLst>
          </p:cNvPr>
          <p:cNvCxnSpPr>
            <a:cxnSpLocks/>
          </p:cNvCxnSpPr>
          <p:nvPr/>
        </p:nvCxnSpPr>
        <p:spPr>
          <a:xfrm>
            <a:off x="1456581" y="3043577"/>
            <a:ext cx="633555" cy="1846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9B4C9A-4724-4769-A79D-CBC7F6D44F82}"/>
              </a:ext>
            </a:extLst>
          </p:cNvPr>
          <p:cNvSpPr txBox="1"/>
          <p:nvPr/>
        </p:nvSpPr>
        <p:spPr>
          <a:xfrm>
            <a:off x="462567" y="2674245"/>
            <a:ext cx="163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내역 리스트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1FBB6-3AD7-4A1B-AFF8-F20EEBC8722C}"/>
              </a:ext>
            </a:extLst>
          </p:cNvPr>
          <p:cNvSpPr txBox="1"/>
          <p:nvPr/>
        </p:nvSpPr>
        <p:spPr>
          <a:xfrm>
            <a:off x="4432143" y="596307"/>
            <a:ext cx="452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관리자 </a:t>
            </a:r>
            <a:r>
              <a:rPr lang="en-US" altLang="ko-KR" sz="2800" dirty="0"/>
              <a:t>-</a:t>
            </a:r>
            <a:r>
              <a:rPr lang="ko-KR" altLang="en-US" sz="2800" dirty="0"/>
              <a:t> 배정학생</a:t>
            </a:r>
          </a:p>
        </p:txBody>
      </p:sp>
    </p:spTree>
    <p:extLst>
      <p:ext uri="{BB962C8B-B14F-4D97-AF65-F5344CB8AC3E}">
        <p14:creationId xmlns:p14="http://schemas.microsoft.com/office/powerpoint/2010/main" val="20435690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D8630A-FEE7-4D47-8DDF-9C2DC813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14" y="990768"/>
            <a:ext cx="9867900" cy="132016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A1BE91A-0DBE-4E95-BAFD-FDDEF9C8BD45}"/>
              </a:ext>
            </a:extLst>
          </p:cNvPr>
          <p:cNvCxnSpPr>
            <a:cxnSpLocks/>
          </p:cNvCxnSpPr>
          <p:nvPr/>
        </p:nvCxnSpPr>
        <p:spPr>
          <a:xfrm flipH="1" flipV="1">
            <a:off x="11115218" y="1971391"/>
            <a:ext cx="417813" cy="5130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F911055-B8CF-4615-AF3B-73E5BCF9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65" y="2462753"/>
            <a:ext cx="7689998" cy="34108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898194-4393-495A-9931-D62F3C3F1E75}"/>
              </a:ext>
            </a:extLst>
          </p:cNvPr>
          <p:cNvSpPr txBox="1"/>
          <p:nvPr/>
        </p:nvSpPr>
        <p:spPr>
          <a:xfrm>
            <a:off x="3805627" y="678188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관리자 </a:t>
            </a:r>
            <a:r>
              <a:rPr lang="en-US" altLang="ko-KR" sz="2800" dirty="0"/>
              <a:t>–</a:t>
            </a:r>
            <a:r>
              <a:rPr lang="ko-KR" altLang="en-US" sz="2800" dirty="0"/>
              <a:t> 배정학생</a:t>
            </a:r>
            <a:r>
              <a:rPr lang="en-US" altLang="ko-KR" sz="2800" dirty="0"/>
              <a:t>_</a:t>
            </a:r>
            <a:r>
              <a:rPr lang="ko-KR" altLang="en-US" sz="2800" dirty="0"/>
              <a:t>추가부분</a:t>
            </a:r>
          </a:p>
        </p:txBody>
      </p:sp>
    </p:spTree>
    <p:extLst>
      <p:ext uri="{BB962C8B-B14F-4D97-AF65-F5344CB8AC3E}">
        <p14:creationId xmlns:p14="http://schemas.microsoft.com/office/powerpoint/2010/main" val="385380385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B5CAB-37CF-4D55-A94D-12178CAE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06" y="1394847"/>
            <a:ext cx="9628237" cy="856077"/>
          </a:xfrm>
          <a:prstGeom prst="rect">
            <a:avLst/>
          </a:prstGeom>
        </p:spPr>
      </p:pic>
      <p:pic>
        <p:nvPicPr>
          <p:cNvPr id="10" name="_x188740872" descr="EMB000010d47620">
            <a:extLst>
              <a:ext uri="{FF2B5EF4-FFF2-40B4-BE49-F238E27FC236}">
                <a16:creationId xmlns:a16="http://schemas.microsoft.com/office/drawing/2014/main" id="{F7BD0D45-7E42-427D-A0A2-9A63B771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33" y="2022324"/>
            <a:ext cx="8934584" cy="42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1A5ED-D52B-49FF-A50A-457862A6A2B3}"/>
              </a:ext>
            </a:extLst>
          </p:cNvPr>
          <p:cNvSpPr txBox="1"/>
          <p:nvPr/>
        </p:nvSpPr>
        <p:spPr>
          <a:xfrm>
            <a:off x="2584014" y="835771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관리자 </a:t>
            </a:r>
            <a:r>
              <a:rPr lang="en-US" altLang="ko-KR" sz="2800" dirty="0"/>
              <a:t>–</a:t>
            </a:r>
            <a:r>
              <a:rPr lang="ko-KR" altLang="en-US" sz="2800" dirty="0"/>
              <a:t> 배정학생</a:t>
            </a:r>
            <a:r>
              <a:rPr lang="en-US" altLang="ko-KR" sz="2800" dirty="0"/>
              <a:t>_</a:t>
            </a:r>
            <a:r>
              <a:rPr lang="ko-KR" altLang="en-US" sz="2800" dirty="0"/>
              <a:t>검색부분</a:t>
            </a:r>
          </a:p>
        </p:txBody>
      </p:sp>
    </p:spTree>
    <p:extLst>
      <p:ext uri="{BB962C8B-B14F-4D97-AF65-F5344CB8AC3E}">
        <p14:creationId xmlns:p14="http://schemas.microsoft.com/office/powerpoint/2010/main" val="45497645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729702-9CAB-4449-A440-655DC183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79" y="1123558"/>
            <a:ext cx="9944100" cy="305021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60A4DE-1C2B-482F-8332-AABA5234CD00}"/>
              </a:ext>
            </a:extLst>
          </p:cNvPr>
          <p:cNvCxnSpPr>
            <a:cxnSpLocks/>
          </p:cNvCxnSpPr>
          <p:nvPr/>
        </p:nvCxnSpPr>
        <p:spPr>
          <a:xfrm>
            <a:off x="3376560" y="3720181"/>
            <a:ext cx="263191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C5A674A-799C-4371-9BFE-B34124420288}"/>
              </a:ext>
            </a:extLst>
          </p:cNvPr>
          <p:cNvCxnSpPr>
            <a:cxnSpLocks/>
          </p:cNvCxnSpPr>
          <p:nvPr/>
        </p:nvCxnSpPr>
        <p:spPr>
          <a:xfrm flipH="1" flipV="1">
            <a:off x="2339331" y="3209545"/>
            <a:ext cx="1037229" cy="5106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9F13B1-C836-4C56-9180-5B25285BCD47}"/>
              </a:ext>
            </a:extLst>
          </p:cNvPr>
          <p:cNvSpPr/>
          <p:nvPr/>
        </p:nvSpPr>
        <p:spPr>
          <a:xfrm>
            <a:off x="1407573" y="3984174"/>
            <a:ext cx="3289111" cy="27261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32DD58-63AD-42DE-B65E-DABE21617FE6}"/>
              </a:ext>
            </a:extLst>
          </p:cNvPr>
          <p:cNvSpPr/>
          <p:nvPr/>
        </p:nvSpPr>
        <p:spPr>
          <a:xfrm>
            <a:off x="7576710" y="3984174"/>
            <a:ext cx="3289111" cy="27261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699BD-0B40-45FB-B4EE-976FFCA5341F}"/>
              </a:ext>
            </a:extLst>
          </p:cNvPr>
          <p:cNvSpPr txBox="1"/>
          <p:nvPr/>
        </p:nvSpPr>
        <p:spPr>
          <a:xfrm>
            <a:off x="2076314" y="5216072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삭제버튼 클릭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DE9B40-0781-4E8C-9D37-0B465D69EFE3}"/>
              </a:ext>
            </a:extLst>
          </p:cNvPr>
          <p:cNvSpPr txBox="1"/>
          <p:nvPr/>
        </p:nvSpPr>
        <p:spPr>
          <a:xfrm>
            <a:off x="8486561" y="5162578"/>
            <a:ext cx="22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삭제 처리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B31B575-8D42-4E44-945C-BF9544A0D885}"/>
              </a:ext>
            </a:extLst>
          </p:cNvPr>
          <p:cNvSpPr/>
          <p:nvPr/>
        </p:nvSpPr>
        <p:spPr>
          <a:xfrm>
            <a:off x="5519577" y="4413715"/>
            <a:ext cx="1433013" cy="8515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5860B1E-766C-4D06-854F-8E3320E3E6F5}"/>
              </a:ext>
            </a:extLst>
          </p:cNvPr>
          <p:cNvSpPr/>
          <p:nvPr/>
        </p:nvSpPr>
        <p:spPr>
          <a:xfrm rot="10800000">
            <a:off x="5420190" y="5828070"/>
            <a:ext cx="1433013" cy="85154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46FA7-4B6C-4AF7-9CA9-4024E5FC4005}"/>
              </a:ext>
            </a:extLst>
          </p:cNvPr>
          <p:cNvSpPr txBox="1"/>
          <p:nvPr/>
        </p:nvSpPr>
        <p:spPr>
          <a:xfrm>
            <a:off x="5125713" y="3967592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Checkbox</a:t>
            </a:r>
            <a:r>
              <a:rPr lang="ko-KR" altLang="en-US" dirty="0"/>
              <a:t>값 전달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F63BD-2134-41B4-A2DD-1330BF546BAD}"/>
              </a:ext>
            </a:extLst>
          </p:cNvPr>
          <p:cNvSpPr txBox="1"/>
          <p:nvPr/>
        </p:nvSpPr>
        <p:spPr>
          <a:xfrm>
            <a:off x="4939543" y="5418524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교수번호 </a:t>
            </a:r>
            <a:r>
              <a:rPr lang="en-US" altLang="ko-KR" dirty="0"/>
              <a:t>,</a:t>
            </a:r>
            <a:r>
              <a:rPr lang="en-US" altLang="ko-KR" dirty="0" err="1"/>
              <a:t>id,pw</a:t>
            </a:r>
            <a:r>
              <a:rPr lang="en-US" altLang="ko-KR" dirty="0"/>
              <a:t> </a:t>
            </a:r>
            <a:r>
              <a:rPr lang="ko-KR" altLang="en-US" dirty="0"/>
              <a:t>값 전달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08427C-AB33-499B-978B-376907CE71AC}"/>
              </a:ext>
            </a:extLst>
          </p:cNvPr>
          <p:cNvSpPr txBox="1"/>
          <p:nvPr/>
        </p:nvSpPr>
        <p:spPr>
          <a:xfrm>
            <a:off x="3074555" y="600406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관리자 </a:t>
            </a:r>
            <a:r>
              <a:rPr lang="en-US" altLang="ko-KR" sz="2800" dirty="0"/>
              <a:t>–</a:t>
            </a:r>
            <a:r>
              <a:rPr lang="ko-KR" altLang="en-US" sz="2800" dirty="0"/>
              <a:t> 배정학생</a:t>
            </a:r>
            <a:r>
              <a:rPr lang="en-US" altLang="ko-KR" sz="2800" dirty="0"/>
              <a:t>_</a:t>
            </a:r>
            <a:r>
              <a:rPr lang="ko-KR" altLang="en-US" sz="2800" dirty="0"/>
              <a:t>삭제부분</a:t>
            </a:r>
          </a:p>
        </p:txBody>
      </p:sp>
    </p:spTree>
    <p:extLst>
      <p:ext uri="{BB962C8B-B14F-4D97-AF65-F5344CB8AC3E}">
        <p14:creationId xmlns:p14="http://schemas.microsoft.com/office/powerpoint/2010/main" val="21113615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23B2B-DBFE-41BF-BAA2-655EE63B4D50}"/>
              </a:ext>
            </a:extLst>
          </p:cNvPr>
          <p:cNvSpPr txBox="1"/>
          <p:nvPr/>
        </p:nvSpPr>
        <p:spPr>
          <a:xfrm>
            <a:off x="492920" y="2992049"/>
            <a:ext cx="20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Pro_navi.jsp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D1C9D-E0D2-46A1-B6C8-49714C443ABB}"/>
              </a:ext>
            </a:extLst>
          </p:cNvPr>
          <p:cNvSpPr/>
          <p:nvPr/>
        </p:nvSpPr>
        <p:spPr>
          <a:xfrm>
            <a:off x="3927064" y="3414189"/>
            <a:ext cx="3614280" cy="31127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2F8AA0-AA4A-434E-8988-C89BD9AADB24}"/>
              </a:ext>
            </a:extLst>
          </p:cNvPr>
          <p:cNvSpPr/>
          <p:nvPr/>
        </p:nvSpPr>
        <p:spPr>
          <a:xfrm>
            <a:off x="8565592" y="3404762"/>
            <a:ext cx="3603662" cy="33935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6B49B-8254-4E71-A593-A2E82F410DF1}"/>
              </a:ext>
            </a:extLst>
          </p:cNvPr>
          <p:cNvSpPr txBox="1"/>
          <p:nvPr/>
        </p:nvSpPr>
        <p:spPr>
          <a:xfrm>
            <a:off x="4096634" y="2919159"/>
            <a:ext cx="279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Pro_Consult_stulist.jsp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41846-F8BF-46A3-B1A4-634DDD38E24C}"/>
              </a:ext>
            </a:extLst>
          </p:cNvPr>
          <p:cNvSpPr txBox="1"/>
          <p:nvPr/>
        </p:nvSpPr>
        <p:spPr>
          <a:xfrm>
            <a:off x="8643881" y="2902341"/>
            <a:ext cx="254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Pro_StudentSearch.jsp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2C23062-91C5-416B-B191-4F726A9651F7}"/>
              </a:ext>
            </a:extLst>
          </p:cNvPr>
          <p:cNvSpPr/>
          <p:nvPr/>
        </p:nvSpPr>
        <p:spPr>
          <a:xfrm>
            <a:off x="2867369" y="4141735"/>
            <a:ext cx="1109336" cy="73366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B38C5231-E015-4E87-BD2A-C0F32EE07B29}"/>
              </a:ext>
            </a:extLst>
          </p:cNvPr>
          <p:cNvSpPr/>
          <p:nvPr/>
        </p:nvSpPr>
        <p:spPr>
          <a:xfrm>
            <a:off x="7558838" y="3953543"/>
            <a:ext cx="1052187" cy="86215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B4A665-3F8B-4FF8-8B1D-6C8E473E9A82}"/>
              </a:ext>
            </a:extLst>
          </p:cNvPr>
          <p:cNvSpPr txBox="1"/>
          <p:nvPr/>
        </p:nvSpPr>
        <p:spPr>
          <a:xfrm>
            <a:off x="4070287" y="4295409"/>
            <a:ext cx="3235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</a:t>
            </a:r>
            <a:r>
              <a:rPr lang="en-US" altLang="ko-KR" dirty="0" err="1"/>
              <a:t>navi.jsp</a:t>
            </a:r>
            <a:r>
              <a:rPr lang="ko-KR" altLang="en-US" dirty="0"/>
              <a:t>에서 추출한 값과</a:t>
            </a:r>
            <a:endParaRPr lang="en-US" altLang="ko-KR" dirty="0"/>
          </a:p>
          <a:p>
            <a:r>
              <a:rPr lang="ko-KR" altLang="en-US" dirty="0"/>
              <a:t>지정해준 값이 일치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{ </a:t>
            </a:r>
            <a:r>
              <a:rPr lang="ko-KR" altLang="en-US" dirty="0"/>
              <a:t>배정된 학생리스트</a:t>
            </a:r>
            <a:endParaRPr lang="en-US" altLang="ko-KR" dirty="0"/>
          </a:p>
          <a:p>
            <a:r>
              <a:rPr lang="ko-KR" altLang="en-US" dirty="0"/>
              <a:t> 전체 출력</a:t>
            </a:r>
            <a:endParaRPr lang="en-US" altLang="ko-KR" dirty="0"/>
          </a:p>
          <a:p>
            <a:r>
              <a:rPr lang="en-US" altLang="ko-KR" dirty="0"/>
              <a:t>}</a:t>
            </a:r>
            <a:endParaRPr lang="en-US" altLang="ko-KR" i="1" dirty="0"/>
          </a:p>
          <a:p>
            <a:r>
              <a:rPr lang="en-US" altLang="ko-KR" i="1" dirty="0"/>
              <a:t>else{</a:t>
            </a:r>
            <a:r>
              <a:rPr lang="ko-KR" altLang="en-US" i="1" dirty="0"/>
              <a:t>검색한 학생 리스트 </a:t>
            </a:r>
            <a:r>
              <a:rPr lang="ko-KR" altLang="en-US" dirty="0"/>
              <a:t>출력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04357B-ACCE-49B5-B6A2-58D6D49B5B19}"/>
              </a:ext>
            </a:extLst>
          </p:cNvPr>
          <p:cNvSpPr/>
          <p:nvPr/>
        </p:nvSpPr>
        <p:spPr>
          <a:xfrm>
            <a:off x="3905373" y="3468828"/>
            <a:ext cx="3635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String NAME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request.getParameter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latin typeface="Courier New" panose="02070309020205020404" pitchFamily="49" charset="0"/>
              </a:rPr>
              <a:t>fname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FE92C-99FF-4BD9-A0EC-32DA82AF10DD}"/>
              </a:ext>
            </a:extLst>
          </p:cNvPr>
          <p:cNvSpPr/>
          <p:nvPr/>
        </p:nvSpPr>
        <p:spPr>
          <a:xfrm>
            <a:off x="8808373" y="3631671"/>
            <a:ext cx="4654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String name=request.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getParameter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"key1"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787F2-7252-484A-919C-27E1F5C67F1D}"/>
              </a:ext>
            </a:extLst>
          </p:cNvPr>
          <p:cNvSpPr txBox="1"/>
          <p:nvPr/>
        </p:nvSpPr>
        <p:spPr>
          <a:xfrm>
            <a:off x="8565592" y="4351383"/>
            <a:ext cx="33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//text</a:t>
            </a:r>
            <a:r>
              <a:rPr lang="ko-KR" altLang="en-US" dirty="0"/>
              <a:t>태그 값의 학생이름 추출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ADC8B-0E1D-4E4D-B387-D052549173F6}"/>
              </a:ext>
            </a:extLst>
          </p:cNvPr>
          <p:cNvSpPr txBox="1"/>
          <p:nvPr/>
        </p:nvSpPr>
        <p:spPr>
          <a:xfrm>
            <a:off x="8565592" y="4818135"/>
            <a:ext cx="31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Query=</a:t>
            </a:r>
            <a:r>
              <a:rPr lang="ko-KR" altLang="en-US" dirty="0"/>
              <a:t>학생이름과 같은 값 검색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7D3D06-EE32-4443-882E-D502CAF45102}"/>
              </a:ext>
            </a:extLst>
          </p:cNvPr>
          <p:cNvSpPr/>
          <p:nvPr/>
        </p:nvSpPr>
        <p:spPr>
          <a:xfrm>
            <a:off x="8564309" y="5578446"/>
            <a:ext cx="33698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response.sendRedirect</a:t>
            </a:r>
            <a:endParaRPr lang="en-US" altLang="ko-KR" dirty="0"/>
          </a:p>
          <a:p>
            <a:r>
              <a:rPr lang="en-US" altLang="ko-KR" dirty="0"/>
              <a:t>("</a:t>
            </a:r>
            <a:r>
              <a:rPr lang="en-US" altLang="ko-KR" dirty="0" err="1"/>
              <a:t>pro_Consult_stulist.jsp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fname</a:t>
            </a:r>
            <a:r>
              <a:rPr lang="en-US" altLang="ko-KR" dirty="0"/>
              <a:t>=" + </a:t>
            </a:r>
            <a:r>
              <a:rPr lang="en-US" altLang="ko-KR" dirty="0" err="1"/>
              <a:t>encoded_Name</a:t>
            </a:r>
            <a:r>
              <a:rPr lang="en-US" altLang="ko-KR" dirty="0"/>
              <a:t> + </a:t>
            </a:r>
          </a:p>
          <a:p>
            <a:r>
              <a:rPr lang="en-US" altLang="ko-KR" dirty="0"/>
              <a:t>"&amp;id=" + id + "&amp;pw=" + pw);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51AAF72-6324-4AB2-8CAF-1FF128A43017}"/>
              </a:ext>
            </a:extLst>
          </p:cNvPr>
          <p:cNvSpPr/>
          <p:nvPr/>
        </p:nvSpPr>
        <p:spPr>
          <a:xfrm rot="10800000">
            <a:off x="7463806" y="5464466"/>
            <a:ext cx="1052187" cy="86215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4CB504F-68DE-4455-B21C-25D1D4A5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94" y="1076091"/>
            <a:ext cx="9345329" cy="18576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66029C-4D01-4018-B87C-934A94BA2CCC}"/>
              </a:ext>
            </a:extLst>
          </p:cNvPr>
          <p:cNvSpPr txBox="1"/>
          <p:nvPr/>
        </p:nvSpPr>
        <p:spPr>
          <a:xfrm>
            <a:off x="4410528" y="729079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교수 </a:t>
            </a:r>
            <a:r>
              <a:rPr lang="en-US" altLang="ko-KR" sz="2800" dirty="0"/>
              <a:t>–</a:t>
            </a:r>
            <a:r>
              <a:rPr lang="ko-KR" altLang="en-US" sz="2800" dirty="0"/>
              <a:t> 배정학생목록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2673E1-F2F2-45A1-9423-4649CCC11215}"/>
              </a:ext>
            </a:extLst>
          </p:cNvPr>
          <p:cNvSpPr/>
          <p:nvPr/>
        </p:nvSpPr>
        <p:spPr>
          <a:xfrm>
            <a:off x="137200" y="3560616"/>
            <a:ext cx="2680570" cy="19665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D3D3466-CBCF-49BB-971F-15E64478153B}"/>
              </a:ext>
            </a:extLst>
          </p:cNvPr>
          <p:cNvSpPr/>
          <p:nvPr/>
        </p:nvSpPr>
        <p:spPr>
          <a:xfrm>
            <a:off x="129191" y="3958355"/>
            <a:ext cx="27687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2A00FF"/>
                </a:solidFill>
                <a:latin typeface="Courier New" panose="02070309020205020404" pitchFamily="49" charset="0"/>
              </a:rPr>
              <a:t>fname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=student</a:t>
            </a:r>
          </a:p>
          <a:p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//</a:t>
            </a:r>
            <a:r>
              <a:rPr lang="ko-KR" altLang="en-US" dirty="0" err="1">
                <a:solidFill>
                  <a:srgbClr val="2A00FF"/>
                </a:solidFill>
                <a:latin typeface="Courier New" panose="02070309020205020404" pitchFamily="49" charset="0"/>
              </a:rPr>
              <a:t>전체리스트를출력하기</a:t>
            </a:r>
            <a:endParaRPr lang="en-US" altLang="ko-KR" dirty="0">
              <a:solidFill>
                <a:srgbClr val="2A00FF"/>
              </a:solidFill>
              <a:latin typeface="Courier New" panose="02070309020205020404" pitchFamily="49" charset="0"/>
            </a:endParaRPr>
          </a:p>
          <a:p>
            <a:r>
              <a:rPr lang="ko-KR" altLang="en-US" dirty="0">
                <a:solidFill>
                  <a:srgbClr val="2A00FF"/>
                </a:solidFill>
                <a:latin typeface="Courier New" panose="02070309020205020404" pitchFamily="49" charset="0"/>
              </a:rPr>
              <a:t>위한</a:t>
            </a:r>
            <a:r>
              <a:rPr lang="en-US" altLang="ko-KR" dirty="0">
                <a:solidFill>
                  <a:srgbClr val="2A00FF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rgbClr val="2A00FF"/>
                </a:solidFill>
                <a:latin typeface="Courier New" panose="02070309020205020404" pitchFamily="49" charset="0"/>
              </a:rPr>
              <a:t>강제적인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59483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54DD7-B9A2-4EBA-830D-0572153D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75" y="3429000"/>
            <a:ext cx="8386849" cy="2967751"/>
          </a:xfrm>
          <a:prstGeom prst="rect">
            <a:avLst/>
          </a:prstGeom>
        </p:spPr>
      </p:pic>
      <p:pic>
        <p:nvPicPr>
          <p:cNvPr id="13" name="_x129013240" descr="EMB000010d4764e">
            <a:extLst>
              <a:ext uri="{FF2B5EF4-FFF2-40B4-BE49-F238E27FC236}">
                <a16:creationId xmlns:a16="http://schemas.microsoft.com/office/drawing/2014/main" id="{4242519F-8C3F-49B0-A12D-1EFE80FE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75" y="1270313"/>
            <a:ext cx="8386849" cy="24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E8CFFD-052C-4546-A3D0-EC7E89611943}"/>
              </a:ext>
            </a:extLst>
          </p:cNvPr>
          <p:cNvSpPr txBox="1"/>
          <p:nvPr/>
        </p:nvSpPr>
        <p:spPr>
          <a:xfrm>
            <a:off x="2540648" y="677276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교수 </a:t>
            </a:r>
            <a:r>
              <a:rPr lang="en-US" altLang="ko-KR" sz="2800" dirty="0"/>
              <a:t>–</a:t>
            </a:r>
            <a:r>
              <a:rPr lang="ko-KR" altLang="en-US" sz="2800" dirty="0"/>
              <a:t> 상담확인</a:t>
            </a:r>
            <a:r>
              <a:rPr lang="en-US" altLang="ko-KR" sz="2800" dirty="0"/>
              <a:t>/</a:t>
            </a:r>
            <a:r>
              <a:rPr lang="ko-KR" altLang="en-US" sz="2800" dirty="0"/>
              <a:t>입력부분</a:t>
            </a:r>
          </a:p>
        </p:txBody>
      </p:sp>
    </p:spTree>
    <p:extLst>
      <p:ext uri="{BB962C8B-B14F-4D97-AF65-F5344CB8AC3E}">
        <p14:creationId xmlns:p14="http://schemas.microsoft.com/office/powerpoint/2010/main" val="32974437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24709" y="611347"/>
            <a:ext cx="2500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EA3E46"/>
                </a:solidFill>
              </a:rPr>
              <a:t>결과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FEFE59-7053-4221-9A64-F23D3B161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437" y="1222615"/>
            <a:ext cx="17713529" cy="6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A911A-09AD-465B-B1DD-C7FF20AF4EBA}"/>
              </a:ext>
            </a:extLst>
          </p:cNvPr>
          <p:cNvSpPr txBox="1"/>
          <p:nvPr/>
        </p:nvSpPr>
        <p:spPr>
          <a:xfrm>
            <a:off x="7977066" y="1443841"/>
            <a:ext cx="36804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/>
              <a:t>기능</a:t>
            </a:r>
          </a:p>
          <a:p>
            <a:pPr lvl="0" fontAlgn="base"/>
            <a:r>
              <a:rPr lang="ko-KR" altLang="en-US" b="1" dirty="0"/>
              <a:t>개인 신상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수강신청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강의평가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강의계획서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성적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배정학생 시스템 </a:t>
            </a:r>
            <a:endParaRPr lang="ko-KR" altLang="en-US" dirty="0"/>
          </a:p>
          <a:p>
            <a:pPr lvl="0" fontAlgn="base"/>
            <a:r>
              <a:rPr lang="ko-KR" altLang="en-US" b="1" dirty="0"/>
              <a:t>상담 시스템 </a:t>
            </a:r>
            <a:endParaRPr lang="ko-KR" altLang="en-US" dirty="0"/>
          </a:p>
          <a:p>
            <a:pPr fontAlgn="base"/>
            <a:r>
              <a:rPr lang="ko-KR" altLang="en-US" b="1" dirty="0"/>
              <a:t>졸업자가진단 시스템 </a:t>
            </a:r>
            <a:endParaRPr lang="ko-KR" altLang="en-US" dirty="0"/>
          </a:p>
          <a:p>
            <a:pPr fontAlgn="base"/>
            <a:r>
              <a:rPr lang="ko-KR" altLang="en-US" b="1" dirty="0"/>
              <a:t>시간표 시스템 </a:t>
            </a:r>
            <a:endParaRPr lang="en-US" altLang="ko-KR" sz="2400" b="1" dirty="0"/>
          </a:p>
          <a:p>
            <a:pPr fontAlgn="base"/>
            <a:r>
              <a:rPr lang="en-US" altLang="ko-KR" sz="2400" b="1" dirty="0"/>
              <a:t>+</a:t>
            </a:r>
          </a:p>
          <a:p>
            <a:pPr fontAlgn="base"/>
            <a:r>
              <a:rPr lang="ko-KR" altLang="en-US" sz="2400" b="1" dirty="0"/>
              <a:t>디자인</a:t>
            </a:r>
            <a:endParaRPr lang="en-US" altLang="ko-KR" sz="2400" b="1" dirty="0"/>
          </a:p>
          <a:p>
            <a:pPr fontAlgn="base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8604-42E8-4852-8A84-2971DF5892C7}"/>
              </a:ext>
            </a:extLst>
          </p:cNvPr>
          <p:cNvSpPr txBox="1"/>
          <p:nvPr/>
        </p:nvSpPr>
        <p:spPr>
          <a:xfrm>
            <a:off x="534472" y="2054117"/>
            <a:ext cx="6402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 모든 학생이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폼 짜기 부터 </a:t>
            </a:r>
            <a:r>
              <a:rPr lang="en-US" altLang="ko-KR" dirty="0"/>
              <a:t>JSP</a:t>
            </a:r>
            <a:r>
              <a:rPr lang="ko-KR" altLang="en-US" dirty="0"/>
              <a:t>까지 모두 이해를 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(HTML,</a:t>
            </a:r>
            <a:r>
              <a:rPr lang="ko-KR" altLang="en-US" dirty="0"/>
              <a:t> </a:t>
            </a:r>
            <a:r>
              <a:rPr lang="en-US" altLang="ko-KR" dirty="0"/>
              <a:t>JSP, JAVASCRIPT, CSS3, </a:t>
            </a:r>
            <a:r>
              <a:rPr lang="ko-KR" altLang="en-US" dirty="0"/>
              <a:t>데이터베이스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0CBC19-23E4-47B0-912F-A25CE64E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33" y="35235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355C11-7A24-44D4-8D47-648A8415005D}"/>
              </a:ext>
            </a:extLst>
          </p:cNvPr>
          <p:cNvSpPr/>
          <p:nvPr/>
        </p:nvSpPr>
        <p:spPr>
          <a:xfrm>
            <a:off x="233746" y="1641935"/>
            <a:ext cx="3014869" cy="381662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45A2B4-30BF-44AD-A120-8FF3810930D3}"/>
              </a:ext>
            </a:extLst>
          </p:cNvPr>
          <p:cNvSpPr/>
          <p:nvPr/>
        </p:nvSpPr>
        <p:spPr>
          <a:xfrm>
            <a:off x="4931732" y="1641935"/>
            <a:ext cx="2358886" cy="381662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02983E-6F60-4A1C-8F07-73878D475EFB}"/>
              </a:ext>
            </a:extLst>
          </p:cNvPr>
          <p:cNvSpPr/>
          <p:nvPr/>
        </p:nvSpPr>
        <p:spPr>
          <a:xfrm>
            <a:off x="8827781" y="1641935"/>
            <a:ext cx="3014869" cy="381662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24D6AFC5-4467-4D1F-B011-3AE055D304D8}"/>
              </a:ext>
            </a:extLst>
          </p:cNvPr>
          <p:cNvSpPr/>
          <p:nvPr/>
        </p:nvSpPr>
        <p:spPr>
          <a:xfrm>
            <a:off x="3427429" y="3165934"/>
            <a:ext cx="1278925" cy="980661"/>
          </a:xfrm>
          <a:prstGeom prst="rightArrow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78B708-6683-442F-B6EF-ACF2EC701943}"/>
              </a:ext>
            </a:extLst>
          </p:cNvPr>
          <p:cNvSpPr txBox="1"/>
          <p:nvPr/>
        </p:nvSpPr>
        <p:spPr>
          <a:xfrm>
            <a:off x="3288373" y="2519603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Code,idProf</a:t>
            </a:r>
            <a:r>
              <a:rPr lang="en-US" altLang="ko-KR" dirty="0"/>
              <a:t>           </a:t>
            </a:r>
            <a:r>
              <a:rPr lang="ko-KR" altLang="en-US" dirty="0"/>
              <a:t>값 전달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E86F301-2DA6-4DC0-8E74-FEEBBF327E46}"/>
              </a:ext>
            </a:extLst>
          </p:cNvPr>
          <p:cNvSpPr/>
          <p:nvPr/>
        </p:nvSpPr>
        <p:spPr>
          <a:xfrm>
            <a:off x="7527953" y="3235727"/>
            <a:ext cx="1278925" cy="980661"/>
          </a:xfrm>
          <a:prstGeom prst="rightArrow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DF7DD4-AE7C-4425-B733-57C6A1436F24}"/>
              </a:ext>
            </a:extLst>
          </p:cNvPr>
          <p:cNvSpPr txBox="1"/>
          <p:nvPr/>
        </p:nvSpPr>
        <p:spPr>
          <a:xfrm>
            <a:off x="7409800" y="2519602"/>
            <a:ext cx="15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Code,idProf</a:t>
            </a:r>
            <a:r>
              <a:rPr lang="en-US" altLang="ko-KR" dirty="0"/>
              <a:t>           </a:t>
            </a:r>
            <a:r>
              <a:rPr lang="ko-KR" altLang="en-US" dirty="0"/>
              <a:t>값 전달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1BCD0-11BC-4264-9675-BA00248CFE57}"/>
              </a:ext>
            </a:extLst>
          </p:cNvPr>
          <p:cNvSpPr txBox="1"/>
          <p:nvPr/>
        </p:nvSpPr>
        <p:spPr>
          <a:xfrm>
            <a:off x="233746" y="1201408"/>
            <a:ext cx="32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Pro_Consult_Check.jsp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5F8FF-3857-4940-ABF9-E4D7137259CF}"/>
              </a:ext>
            </a:extLst>
          </p:cNvPr>
          <p:cNvSpPr txBox="1"/>
          <p:nvPr/>
        </p:nvSpPr>
        <p:spPr>
          <a:xfrm>
            <a:off x="4878634" y="1243505"/>
            <a:ext cx="32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Pro_Consult_Input.jsp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97317E-9564-4C3E-8B75-2E9AB4C122C6}"/>
              </a:ext>
            </a:extLst>
          </p:cNvPr>
          <p:cNvSpPr txBox="1"/>
          <p:nvPr/>
        </p:nvSpPr>
        <p:spPr>
          <a:xfrm>
            <a:off x="8714594" y="1228421"/>
            <a:ext cx="327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Pro_Consult_InputProc.jsp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DDFD9-B7D2-4D91-A5DE-0C11B6060F11}"/>
              </a:ext>
            </a:extLst>
          </p:cNvPr>
          <p:cNvSpPr txBox="1"/>
          <p:nvPr/>
        </p:nvSpPr>
        <p:spPr>
          <a:xfrm>
            <a:off x="4938266" y="2704269"/>
            <a:ext cx="253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상담입력페이지에서 값을 입력 후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 err="1"/>
              <a:t>저장＂버튼</a:t>
            </a:r>
            <a:r>
              <a:rPr lang="ko-KR" altLang="en-US" dirty="0"/>
              <a:t> 클릭 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338CEDA-EA4B-44D1-910A-9C22274F6DAA}"/>
              </a:ext>
            </a:extLst>
          </p:cNvPr>
          <p:cNvSpPr/>
          <p:nvPr/>
        </p:nvSpPr>
        <p:spPr>
          <a:xfrm>
            <a:off x="8920680" y="2345681"/>
            <a:ext cx="2657668" cy="665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j-lt"/>
              </a:rPr>
              <a:t>Input</a:t>
            </a:r>
            <a:r>
              <a:rPr lang="ko-KR" altLang="en-US" dirty="0">
                <a:latin typeface="+mj-lt"/>
              </a:rPr>
              <a:t>페이지에서 준 값 </a:t>
            </a:r>
            <a:endParaRPr lang="en-US" altLang="ko-KR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DB</a:t>
            </a:r>
            <a:r>
              <a:rPr lang="ko-KR" altLang="en-US" dirty="0">
                <a:latin typeface="+mj-lt"/>
              </a:rPr>
              <a:t>에 입력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DE007DC-2292-4E1E-9CE7-78126A668005}"/>
              </a:ext>
            </a:extLst>
          </p:cNvPr>
          <p:cNvSpPr/>
          <p:nvPr/>
        </p:nvSpPr>
        <p:spPr>
          <a:xfrm>
            <a:off x="10197089" y="3272908"/>
            <a:ext cx="314743" cy="32316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62A08C-7BEB-4589-BE3F-90BB08F8B3C8}"/>
              </a:ext>
            </a:extLst>
          </p:cNvPr>
          <p:cNvSpPr/>
          <p:nvPr/>
        </p:nvSpPr>
        <p:spPr>
          <a:xfrm>
            <a:off x="8858770" y="3754723"/>
            <a:ext cx="3103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Query2=</a:t>
            </a:r>
            <a:r>
              <a:rPr lang="ko-KR" altLang="en-US" dirty="0"/>
              <a:t>학번 값에 맞는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boolean</a:t>
            </a:r>
            <a:r>
              <a:rPr lang="ko-KR" altLang="en-US" dirty="0"/>
              <a:t>값을 </a:t>
            </a:r>
            <a:r>
              <a:rPr lang="en-US" altLang="ko-KR" dirty="0"/>
              <a:t>boolean+1</a:t>
            </a:r>
            <a:r>
              <a:rPr lang="ko-KR" altLang="en-US" dirty="0"/>
              <a:t>의 값으로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6AEFBA3-CAD1-46ED-A448-A7184C4E3911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5486576" y="1709853"/>
            <a:ext cx="1099932" cy="8597348"/>
          </a:xfrm>
          <a:prstGeom prst="bentConnector2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FE93AA8-3476-4B97-94B8-3CCE52C6BD9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737868" y="5458561"/>
            <a:ext cx="3313" cy="10999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C0E541-D591-4BDB-AC2D-755C04EDC1D4}"/>
              </a:ext>
            </a:extLst>
          </p:cNvPr>
          <p:cNvSpPr txBox="1"/>
          <p:nvPr/>
        </p:nvSpPr>
        <p:spPr>
          <a:xfrm>
            <a:off x="174066" y="2032405"/>
            <a:ext cx="312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상담이력입력</a:t>
            </a:r>
            <a:r>
              <a:rPr lang="en-US" altLang="ko-KR" dirty="0"/>
              <a:t>”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r>
              <a:rPr lang="ko-KR" altLang="en-US" dirty="0"/>
              <a:t>학번</a:t>
            </a:r>
            <a:r>
              <a:rPr lang="en-US" altLang="ko-KR" dirty="0"/>
              <a:t>(</a:t>
            </a:r>
            <a:r>
              <a:rPr lang="en-US" altLang="ko-KR" dirty="0">
                <a:highlight>
                  <a:srgbClr val="FFFF00"/>
                </a:highlight>
              </a:rPr>
              <a:t>Code</a:t>
            </a:r>
            <a:r>
              <a:rPr lang="en-US" altLang="ko-KR" dirty="0"/>
              <a:t>)</a:t>
            </a:r>
            <a:r>
              <a:rPr lang="ko-KR" altLang="en-US" dirty="0"/>
              <a:t>과 교수번호</a:t>
            </a:r>
            <a:r>
              <a:rPr lang="en-US" altLang="ko-KR" dirty="0"/>
              <a:t>(</a:t>
            </a:r>
            <a:r>
              <a:rPr lang="en-US" altLang="ko-KR" dirty="0" err="1">
                <a:highlight>
                  <a:srgbClr val="FFFF00"/>
                </a:highlight>
              </a:rPr>
              <a:t>idProf</a:t>
            </a:r>
            <a:r>
              <a:rPr lang="en-US" altLang="ko-KR" dirty="0"/>
              <a:t>)</a:t>
            </a:r>
            <a:r>
              <a:rPr lang="ko-KR" altLang="en-US" dirty="0"/>
              <a:t>를 넘겨줌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D9E169-1D37-4FC9-926F-5E64B84EF0DE}"/>
              </a:ext>
            </a:extLst>
          </p:cNvPr>
          <p:cNvSpPr txBox="1"/>
          <p:nvPr/>
        </p:nvSpPr>
        <p:spPr>
          <a:xfrm>
            <a:off x="452405" y="3286535"/>
            <a:ext cx="247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If(Boolean </a:t>
            </a:r>
            <a:r>
              <a:rPr lang="ko-KR" altLang="en-US" dirty="0"/>
              <a:t>값이</a:t>
            </a:r>
            <a:r>
              <a:rPr lang="en-US" altLang="ko-KR" dirty="0"/>
              <a:t> 0</a:t>
            </a:r>
            <a:r>
              <a:rPr lang="ko-KR" altLang="en-US" dirty="0"/>
              <a:t>이면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{0</a:t>
            </a:r>
            <a:r>
              <a:rPr lang="ko-KR" altLang="en-US" dirty="0"/>
              <a:t>회 출력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Else</a:t>
            </a:r>
          </a:p>
          <a:p>
            <a:r>
              <a:rPr lang="en-US" altLang="ko-KR" dirty="0"/>
              <a:t>{Boolean </a:t>
            </a:r>
            <a:r>
              <a:rPr lang="ko-KR" altLang="en-US" dirty="0"/>
              <a:t>값 출력</a:t>
            </a:r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FE4F8C-93EF-4961-BF75-7D5969A5CC93}"/>
              </a:ext>
            </a:extLst>
          </p:cNvPr>
          <p:cNvSpPr txBox="1"/>
          <p:nvPr/>
        </p:nvSpPr>
        <p:spPr>
          <a:xfrm>
            <a:off x="2528953" y="520377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교수 </a:t>
            </a:r>
            <a:r>
              <a:rPr lang="en-US" altLang="ko-KR" sz="2800" dirty="0"/>
              <a:t>–</a:t>
            </a:r>
            <a:r>
              <a:rPr lang="ko-KR" altLang="en-US" sz="2800" dirty="0"/>
              <a:t> 상담확인</a:t>
            </a:r>
            <a:r>
              <a:rPr lang="en-US" altLang="ko-KR" sz="2800" dirty="0"/>
              <a:t>/</a:t>
            </a:r>
            <a:r>
              <a:rPr lang="ko-KR" altLang="en-US" sz="2800" dirty="0"/>
              <a:t>입력부분</a:t>
            </a:r>
          </a:p>
        </p:txBody>
      </p:sp>
    </p:spTree>
    <p:extLst>
      <p:ext uri="{BB962C8B-B14F-4D97-AF65-F5344CB8AC3E}">
        <p14:creationId xmlns:p14="http://schemas.microsoft.com/office/powerpoint/2010/main" val="41262838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610874-F439-4F51-B36F-C6AD854B3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101" y="678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189101888" descr="EMB000010d47653">
            <a:extLst>
              <a:ext uri="{FF2B5EF4-FFF2-40B4-BE49-F238E27FC236}">
                <a16:creationId xmlns:a16="http://schemas.microsoft.com/office/drawing/2014/main" id="{A64784CD-9F49-461C-A1EF-4AC22B0E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41" y="1741362"/>
            <a:ext cx="8307154" cy="395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5C386-5417-44DF-915C-BB0FF033558E}"/>
              </a:ext>
            </a:extLst>
          </p:cNvPr>
          <p:cNvSpPr txBox="1"/>
          <p:nvPr/>
        </p:nvSpPr>
        <p:spPr>
          <a:xfrm>
            <a:off x="302556" y="1196398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</a:t>
            </a:r>
            <a:r>
              <a:rPr lang="en-US" altLang="ko-KR" sz="2800" dirty="0"/>
              <a:t>–</a:t>
            </a:r>
            <a:r>
              <a:rPr lang="ko-KR" altLang="en-US" sz="2800" dirty="0"/>
              <a:t> 상담이력</a:t>
            </a:r>
            <a:r>
              <a:rPr lang="en-US" altLang="ko-KR" sz="2800" dirty="0"/>
              <a:t>/</a:t>
            </a:r>
            <a:r>
              <a:rPr lang="ko-KR" altLang="en-US" sz="2800" dirty="0"/>
              <a:t>상세정보</a:t>
            </a:r>
          </a:p>
        </p:txBody>
      </p:sp>
    </p:spTree>
    <p:extLst>
      <p:ext uri="{BB962C8B-B14F-4D97-AF65-F5344CB8AC3E}">
        <p14:creationId xmlns:p14="http://schemas.microsoft.com/office/powerpoint/2010/main" val="129936875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ED2414-6A23-47B2-B3D7-9E7830EDF9C1}"/>
              </a:ext>
            </a:extLst>
          </p:cNvPr>
          <p:cNvSpPr/>
          <p:nvPr/>
        </p:nvSpPr>
        <p:spPr>
          <a:xfrm>
            <a:off x="192157" y="1658251"/>
            <a:ext cx="2223050" cy="27432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3DB223-9FA6-4712-A692-B98B368DDC01}"/>
              </a:ext>
            </a:extLst>
          </p:cNvPr>
          <p:cNvSpPr/>
          <p:nvPr/>
        </p:nvSpPr>
        <p:spPr>
          <a:xfrm>
            <a:off x="4270286" y="1577135"/>
            <a:ext cx="3681019" cy="47309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D65E12-0582-4770-A49E-2235B9A06586}"/>
              </a:ext>
            </a:extLst>
          </p:cNvPr>
          <p:cNvSpPr/>
          <p:nvPr/>
        </p:nvSpPr>
        <p:spPr>
          <a:xfrm>
            <a:off x="9375913" y="1632333"/>
            <a:ext cx="2761412" cy="467570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BF231-32CF-4A37-9631-1E4EB90FAB54}"/>
              </a:ext>
            </a:extLst>
          </p:cNvPr>
          <p:cNvSpPr txBox="1"/>
          <p:nvPr/>
        </p:nvSpPr>
        <p:spPr>
          <a:xfrm>
            <a:off x="192157" y="1123240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stu_navi.jsp</a:t>
            </a:r>
            <a:endParaRPr lang="ko-KR" altLang="en-US" b="1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D2861FC-04E8-4D95-AEA3-B517F6B21A94}"/>
              </a:ext>
            </a:extLst>
          </p:cNvPr>
          <p:cNvSpPr/>
          <p:nvPr/>
        </p:nvSpPr>
        <p:spPr>
          <a:xfrm>
            <a:off x="2666885" y="2867369"/>
            <a:ext cx="1470992" cy="967408"/>
          </a:xfrm>
          <a:prstGeom prst="rightArrow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42D26-1B51-4F5D-8814-A2B1E0C46654}"/>
              </a:ext>
            </a:extLst>
          </p:cNvPr>
          <p:cNvSpPr txBox="1"/>
          <p:nvPr/>
        </p:nvSpPr>
        <p:spPr>
          <a:xfrm>
            <a:off x="2359107" y="2081456"/>
            <a:ext cx="26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id,pw,fno </a:t>
            </a:r>
            <a:r>
              <a:rPr lang="ko-KR" altLang="en-US" dirty="0"/>
              <a:t>값 전달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286C7-CCDB-435E-A5DA-E28D08BC2FFF}"/>
              </a:ext>
            </a:extLst>
          </p:cNvPr>
          <p:cNvSpPr txBox="1"/>
          <p:nvPr/>
        </p:nvSpPr>
        <p:spPr>
          <a:xfrm>
            <a:off x="278516" y="1968598"/>
            <a:ext cx="2080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처음화면을 보여주기 위한 초기값</a:t>
            </a:r>
            <a:endParaRPr lang="en-US" altLang="ko-KR" dirty="0"/>
          </a:p>
          <a:p>
            <a:r>
              <a:rPr lang="en-US" altLang="ko-KR" dirty="0" err="1">
                <a:highlight>
                  <a:srgbClr val="FFFF00"/>
                </a:highlight>
              </a:rPr>
              <a:t>fno</a:t>
            </a:r>
            <a:r>
              <a:rPr lang="en-US" altLang="ko-KR" dirty="0"/>
              <a:t>=00;</a:t>
            </a:r>
          </a:p>
          <a:p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Id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pw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067CB-E27E-4C73-9EED-C5AE8FD51671}"/>
              </a:ext>
            </a:extLst>
          </p:cNvPr>
          <p:cNvSpPr txBox="1"/>
          <p:nvPr/>
        </p:nvSpPr>
        <p:spPr>
          <a:xfrm>
            <a:off x="4270286" y="1123240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stu_Consult_his.jsp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51D57-E8BB-4216-9BC3-EA8835BC2230}"/>
              </a:ext>
            </a:extLst>
          </p:cNvPr>
          <p:cNvSpPr txBox="1"/>
          <p:nvPr/>
        </p:nvSpPr>
        <p:spPr>
          <a:xfrm>
            <a:off x="4270286" y="1735184"/>
            <a:ext cx="4045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//navi</a:t>
            </a:r>
            <a:r>
              <a:rPr lang="ko-KR" altLang="en-US" dirty="0"/>
              <a:t>페이지에서 전달받은 값 추출</a:t>
            </a:r>
            <a:endParaRPr lang="en-US" altLang="ko-KR" dirty="0"/>
          </a:p>
          <a:p>
            <a:r>
              <a:rPr lang="en-US" altLang="ko-KR" dirty="0"/>
              <a:t>//</a:t>
            </a:r>
            <a:r>
              <a:rPr lang="en-US" altLang="ko-KR" dirty="0" err="1"/>
              <a:t>consultForm</a:t>
            </a:r>
            <a:r>
              <a:rPr lang="en-US" altLang="ko-KR" dirty="0"/>
              <a:t> </a:t>
            </a:r>
            <a:r>
              <a:rPr lang="ko-KR" altLang="en-US" dirty="0"/>
              <a:t>페이지에서 값 추출</a:t>
            </a:r>
            <a:endParaRPr lang="en-US" altLang="ko-KR" dirty="0"/>
          </a:p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>
                <a:highlight>
                  <a:srgbClr val="FFFF00"/>
                </a:highlight>
              </a:rPr>
              <a:t>no</a:t>
            </a:r>
            <a:r>
              <a:rPr lang="en-US" altLang="ko-KR" sz="1600" b="1" dirty="0"/>
              <a:t>=</a:t>
            </a:r>
            <a:r>
              <a:rPr lang="en-US" altLang="ko-KR" sz="1600" b="1" dirty="0" err="1"/>
              <a:t>Integer.parseInt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en-US" altLang="ko-KR" sz="1600" b="1" dirty="0" err="1"/>
              <a:t>request.getParameter</a:t>
            </a:r>
            <a:r>
              <a:rPr lang="en-US" altLang="ko-KR" sz="1600" b="1" dirty="0"/>
              <a:t>("</a:t>
            </a:r>
            <a:r>
              <a:rPr lang="en-US" altLang="ko-KR" sz="1600" b="1" dirty="0" err="1">
                <a:highlight>
                  <a:srgbClr val="FFFF00"/>
                </a:highlight>
              </a:rPr>
              <a:t>fno</a:t>
            </a:r>
            <a:r>
              <a:rPr lang="en-US" altLang="ko-KR" sz="1600" b="1" dirty="0"/>
              <a:t>"));</a:t>
            </a:r>
          </a:p>
          <a:p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51925-649D-4C7F-9B2D-B49793E1C143}"/>
              </a:ext>
            </a:extLst>
          </p:cNvPr>
          <p:cNvSpPr txBox="1"/>
          <p:nvPr/>
        </p:nvSpPr>
        <p:spPr>
          <a:xfrm>
            <a:off x="4270286" y="3190059"/>
            <a:ext cx="405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If(</a:t>
            </a:r>
            <a:r>
              <a:rPr lang="ko-KR" altLang="en-US" dirty="0"/>
              <a:t>추출한 값과 지정해준 값이 일치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{}</a:t>
            </a:r>
            <a:r>
              <a:rPr lang="ko-KR" altLang="en-US" dirty="0"/>
              <a:t>최근 상담 이력 내용 출력</a:t>
            </a:r>
            <a:endParaRPr lang="en-US" altLang="ko-KR" dirty="0"/>
          </a:p>
          <a:p>
            <a:r>
              <a:rPr lang="en-US" altLang="ko-KR" dirty="0"/>
              <a:t>Else</a:t>
            </a:r>
          </a:p>
          <a:p>
            <a:r>
              <a:rPr lang="en-US" altLang="ko-KR" dirty="0"/>
              <a:t>{}</a:t>
            </a:r>
            <a:r>
              <a:rPr lang="ko-KR" altLang="en-US" dirty="0"/>
              <a:t>보고자</a:t>
            </a:r>
            <a:r>
              <a:rPr lang="en-US" altLang="ko-KR" dirty="0"/>
              <a:t> </a:t>
            </a:r>
            <a:r>
              <a:rPr lang="ko-KR" altLang="en-US" dirty="0"/>
              <a:t>하는 상담 이력 내용 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7022D-375D-418A-AB3D-871795DAFEC1}"/>
              </a:ext>
            </a:extLst>
          </p:cNvPr>
          <p:cNvSpPr txBox="1"/>
          <p:nvPr/>
        </p:nvSpPr>
        <p:spPr>
          <a:xfrm>
            <a:off x="9375914" y="1123240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stu_ConsultForm.jsp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56604-D8FE-4DCB-B751-62D5FFD074F9}"/>
              </a:ext>
            </a:extLst>
          </p:cNvPr>
          <p:cNvSpPr txBox="1"/>
          <p:nvPr/>
        </p:nvSpPr>
        <p:spPr>
          <a:xfrm>
            <a:off x="4399722" y="4600233"/>
            <a:ext cx="3445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//DB</a:t>
            </a:r>
            <a:r>
              <a:rPr lang="ko-KR" altLang="en-US" b="1" dirty="0"/>
              <a:t>에 </a:t>
            </a:r>
            <a:r>
              <a:rPr lang="en-US" altLang="ko-KR" b="1" dirty="0" err="1"/>
              <a:t>RcdNo</a:t>
            </a:r>
            <a:r>
              <a:rPr lang="ko-KR" altLang="en-US" b="1" dirty="0"/>
              <a:t>값 추출</a:t>
            </a:r>
            <a:endParaRPr lang="en-US" altLang="ko-KR" b="1" dirty="0"/>
          </a:p>
          <a:p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rno</a:t>
            </a:r>
            <a:r>
              <a:rPr lang="en-US" altLang="ko-KR" b="1" dirty="0"/>
              <a:t>=</a:t>
            </a:r>
            <a:r>
              <a:rPr lang="en-US" altLang="ko-KR" b="1" dirty="0" err="1"/>
              <a:t>rs.getInt</a:t>
            </a:r>
            <a:r>
              <a:rPr lang="en-US" altLang="ko-KR" b="1" dirty="0"/>
              <a:t>("</a:t>
            </a:r>
            <a:r>
              <a:rPr lang="en-US" altLang="ko-KR" b="1" dirty="0" err="1"/>
              <a:t>RcdNo</a:t>
            </a:r>
            <a:r>
              <a:rPr lang="en-US" altLang="ko-KR" b="1" dirty="0"/>
              <a:t>");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자세히</a:t>
            </a:r>
            <a:r>
              <a:rPr lang="en-US" altLang="ko-KR" dirty="0"/>
              <a:t>”</a:t>
            </a:r>
            <a:r>
              <a:rPr lang="ko-KR" altLang="en-US" dirty="0"/>
              <a:t>버튼 클릭 시 </a:t>
            </a:r>
            <a:r>
              <a:rPr lang="en-US" altLang="ko-KR" dirty="0" err="1">
                <a:highlight>
                  <a:srgbClr val="FFFF00"/>
                </a:highlight>
              </a:rPr>
              <a:t>rno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/>
              <a:t>값을 넘겨줌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54AA57-4E41-4324-9443-F1E4333DC48D}"/>
              </a:ext>
            </a:extLst>
          </p:cNvPr>
          <p:cNvSpPr txBox="1"/>
          <p:nvPr/>
        </p:nvSpPr>
        <p:spPr>
          <a:xfrm>
            <a:off x="8088459" y="3951176"/>
            <a:ext cx="187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Rno</a:t>
            </a:r>
            <a:r>
              <a:rPr lang="ko-KR" altLang="en-US" dirty="0"/>
              <a:t>값 전달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11CA3-E992-4C5B-8A9F-E206FC07391D}"/>
              </a:ext>
            </a:extLst>
          </p:cNvPr>
          <p:cNvSpPr/>
          <p:nvPr/>
        </p:nvSpPr>
        <p:spPr>
          <a:xfrm>
            <a:off x="9375914" y="1805064"/>
            <a:ext cx="2657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 페이지에서 전달받은 값 추출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=...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getParameter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Rno</a:t>
            </a:r>
            <a:r>
              <a:rPr lang="en-US" altLang="ko-KR" sz="1600" b="1" dirty="0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 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77BBF1-64CC-45E6-ADD4-A0DC90655ED7}"/>
              </a:ext>
            </a:extLst>
          </p:cNvPr>
          <p:cNvSpPr/>
          <p:nvPr/>
        </p:nvSpPr>
        <p:spPr>
          <a:xfrm>
            <a:off x="9396660" y="3711694"/>
            <a:ext cx="2998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r>
              <a:rPr lang="en-US" altLang="ko-KR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sendRedirect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"stu_Consult_his.jsp?</a:t>
            </a:r>
          </a:p>
          <a:p>
            <a:r>
              <a:rPr lang="en-US" altLang="ko-KR" b="1" dirty="0" err="1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fno</a:t>
            </a:r>
            <a:r>
              <a:rPr lang="en-US" altLang="ko-KR" b="1" dirty="0">
                <a:solidFill>
                  <a:srgbClr val="2A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="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+no</a:t>
            </a:r>
            <a:r>
              <a:rPr lang="en-US" altLang="ko-KR" dirty="0"/>
              <a:t>+</a:t>
            </a:r>
            <a:r>
              <a:rPr lang="en-US" altLang="ko-KR" b="1" dirty="0">
                <a:solidFill>
                  <a:srgbClr val="0000FF"/>
                </a:solidFill>
              </a:rPr>
              <a:t>"&amp;id="</a:t>
            </a:r>
            <a:r>
              <a:rPr lang="en-US" altLang="ko-KR" b="1" dirty="0"/>
              <a:t>+id+</a:t>
            </a:r>
            <a:r>
              <a:rPr lang="en-US" altLang="ko-KR" b="1" dirty="0">
                <a:solidFill>
                  <a:srgbClr val="0000FF"/>
                </a:solidFill>
              </a:rPr>
              <a:t>"&amp;pw="</a:t>
            </a:r>
            <a:r>
              <a:rPr lang="en-US" altLang="ko-KR" b="1" dirty="0"/>
              <a:t>+pw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BBE0DC-BA63-4FD1-B59D-48370E8DE591}"/>
              </a:ext>
            </a:extLst>
          </p:cNvPr>
          <p:cNvSpPr txBox="1"/>
          <p:nvPr/>
        </p:nvSpPr>
        <p:spPr>
          <a:xfrm>
            <a:off x="8038764" y="2213017"/>
            <a:ext cx="187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fno</a:t>
            </a:r>
            <a:r>
              <a:rPr lang="ko-KR" altLang="en-US" dirty="0"/>
              <a:t>값 전달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BE39FCA-699F-4013-A1FB-F565D28C2CEA}"/>
              </a:ext>
            </a:extLst>
          </p:cNvPr>
          <p:cNvSpPr/>
          <p:nvPr/>
        </p:nvSpPr>
        <p:spPr>
          <a:xfrm>
            <a:off x="8095195" y="4416743"/>
            <a:ext cx="1185404" cy="967408"/>
          </a:xfrm>
          <a:prstGeom prst="rightArrow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D8C35E5-F714-46A6-AC08-489F8290834D}"/>
              </a:ext>
            </a:extLst>
          </p:cNvPr>
          <p:cNvSpPr/>
          <p:nvPr/>
        </p:nvSpPr>
        <p:spPr>
          <a:xfrm rot="10800000">
            <a:off x="8038764" y="2732710"/>
            <a:ext cx="1185404" cy="967408"/>
          </a:xfrm>
          <a:prstGeom prst="rightArrow">
            <a:avLst/>
          </a:prstGeom>
          <a:solidFill>
            <a:srgbClr val="C0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5F48FB-741D-416C-916E-5B2FD65F6AD6}"/>
              </a:ext>
            </a:extLst>
          </p:cNvPr>
          <p:cNvSpPr txBox="1"/>
          <p:nvPr/>
        </p:nvSpPr>
        <p:spPr>
          <a:xfrm>
            <a:off x="0" y="5375486"/>
            <a:ext cx="495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학생 </a:t>
            </a:r>
            <a:r>
              <a:rPr lang="en-US" altLang="ko-KR" sz="2800" dirty="0"/>
              <a:t>–</a:t>
            </a:r>
            <a:r>
              <a:rPr lang="ko-KR" altLang="en-US" sz="2800" dirty="0"/>
              <a:t> 상담이력</a:t>
            </a:r>
            <a:r>
              <a:rPr lang="en-US" altLang="ko-KR" sz="2800" dirty="0"/>
              <a:t>/</a:t>
            </a:r>
            <a:r>
              <a:rPr lang="ko-KR" altLang="en-US" sz="2800" dirty="0"/>
              <a:t>상세정보</a:t>
            </a:r>
          </a:p>
        </p:txBody>
      </p:sp>
    </p:spTree>
    <p:extLst>
      <p:ext uri="{BB962C8B-B14F-4D97-AF65-F5344CB8AC3E}">
        <p14:creationId xmlns:p14="http://schemas.microsoft.com/office/powerpoint/2010/main" val="27065082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513C6-D8F3-499D-9B0E-61A416114D76}"/>
              </a:ext>
            </a:extLst>
          </p:cNvPr>
          <p:cNvSpPr txBox="1"/>
          <p:nvPr/>
        </p:nvSpPr>
        <p:spPr>
          <a:xfrm>
            <a:off x="4830926" y="2970708"/>
            <a:ext cx="418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0000"/>
                </a:solidFill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7860350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26BB9-963C-478D-B972-452993725AEC}"/>
              </a:ext>
            </a:extLst>
          </p:cNvPr>
          <p:cNvSpPr txBox="1"/>
          <p:nvPr/>
        </p:nvSpPr>
        <p:spPr>
          <a:xfrm>
            <a:off x="541419" y="137805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인트로</a:t>
            </a:r>
            <a:endParaRPr lang="ko-KR" altLang="en-US" sz="3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A383EC-1E9B-4138-9D82-6E1B48FD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68" y="931545"/>
            <a:ext cx="7554530" cy="52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3648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DA3BB-567A-473B-B14A-88F6FB543E83}"/>
              </a:ext>
            </a:extLst>
          </p:cNvPr>
          <p:cNvSpPr txBox="1"/>
          <p:nvPr/>
        </p:nvSpPr>
        <p:spPr>
          <a:xfrm>
            <a:off x="534472" y="1294637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로그인</a:t>
            </a:r>
            <a:r>
              <a:rPr lang="en-US" altLang="ko-KR" sz="3200" dirty="0"/>
              <a:t>, </a:t>
            </a:r>
            <a:r>
              <a:rPr lang="ko-KR" altLang="en-US" sz="3200" dirty="0"/>
              <a:t>회원가입</a:t>
            </a:r>
          </a:p>
        </p:txBody>
      </p:sp>
      <p:pic>
        <p:nvPicPr>
          <p:cNvPr id="10" name="그림 9" descr="15.JPG">
            <a:extLst>
              <a:ext uri="{FF2B5EF4-FFF2-40B4-BE49-F238E27FC236}">
                <a16:creationId xmlns:a16="http://schemas.microsoft.com/office/drawing/2014/main" id="{19C5C374-DECC-479F-8299-757542B9C2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0008" y="2620932"/>
            <a:ext cx="4336452" cy="2592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4B817-694F-485A-8A83-EEAA7CEEA683}"/>
              </a:ext>
            </a:extLst>
          </p:cNvPr>
          <p:cNvSpPr txBox="1"/>
          <p:nvPr/>
        </p:nvSpPr>
        <p:spPr>
          <a:xfrm>
            <a:off x="7794104" y="5357236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통일감과 차별화를 동시에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099801-344C-40C4-A5F3-90F594885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" y="2051108"/>
            <a:ext cx="5799257" cy="40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666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F461F-E44A-4E16-A4E6-6E47BE310D4E}"/>
              </a:ext>
            </a:extLst>
          </p:cNvPr>
          <p:cNvSpPr txBox="1"/>
          <p:nvPr/>
        </p:nvSpPr>
        <p:spPr>
          <a:xfrm>
            <a:off x="2688608" y="565550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배너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네비</a:t>
            </a:r>
            <a:r>
              <a:rPr lang="en-US" altLang="ko-KR" sz="3200" dirty="0"/>
              <a:t>, </a:t>
            </a:r>
            <a:r>
              <a:rPr lang="ko-KR" altLang="en-US" sz="3200" dirty="0" err="1"/>
              <a:t>푸터</a:t>
            </a:r>
            <a:r>
              <a:rPr lang="en-US" altLang="ko-KR" sz="3200" dirty="0"/>
              <a:t>, </a:t>
            </a:r>
            <a:r>
              <a:rPr lang="ko-KR" altLang="en-US" sz="3200" dirty="0"/>
              <a:t>버튼</a:t>
            </a:r>
          </a:p>
        </p:txBody>
      </p:sp>
      <p:pic>
        <p:nvPicPr>
          <p:cNvPr id="10" name="그림 9" descr="캡처.JPG">
            <a:extLst>
              <a:ext uri="{FF2B5EF4-FFF2-40B4-BE49-F238E27FC236}">
                <a16:creationId xmlns:a16="http://schemas.microsoft.com/office/drawing/2014/main" id="{2A0831CE-BEB6-4822-9B1A-04800CA358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3426" y="1399118"/>
            <a:ext cx="9144000" cy="405976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40F682F-1EB4-4285-8350-9A76481D2422}"/>
              </a:ext>
            </a:extLst>
          </p:cNvPr>
          <p:cNvSpPr/>
          <p:nvPr/>
        </p:nvSpPr>
        <p:spPr>
          <a:xfrm>
            <a:off x="1670931" y="1975182"/>
            <a:ext cx="1224136" cy="137738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D2E6F8-67E8-4BDF-A91E-B0D93E29EFFE}"/>
              </a:ext>
            </a:extLst>
          </p:cNvPr>
          <p:cNvSpPr/>
          <p:nvPr/>
        </p:nvSpPr>
        <p:spPr>
          <a:xfrm>
            <a:off x="8007634" y="1255102"/>
            <a:ext cx="1224136" cy="6480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F6FA2-20EA-4CAB-947C-162812F5F5B3}"/>
              </a:ext>
            </a:extLst>
          </p:cNvPr>
          <p:cNvSpPr txBox="1"/>
          <p:nvPr/>
        </p:nvSpPr>
        <p:spPr>
          <a:xfrm>
            <a:off x="4551250" y="5791606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통일감을 주면서 구분이 쉽도록</a:t>
            </a:r>
          </a:p>
        </p:txBody>
      </p:sp>
    </p:spTree>
    <p:extLst>
      <p:ext uri="{BB962C8B-B14F-4D97-AF65-F5344CB8AC3E}">
        <p14:creationId xmlns:p14="http://schemas.microsoft.com/office/powerpoint/2010/main" val="11365969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897E1-A52C-45DF-A71F-00833280F84A}"/>
              </a:ext>
            </a:extLst>
          </p:cNvPr>
          <p:cNvSpPr txBox="1"/>
          <p:nvPr/>
        </p:nvSpPr>
        <p:spPr>
          <a:xfrm>
            <a:off x="421716" y="1109966"/>
            <a:ext cx="5705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신상 정보 </a:t>
            </a:r>
            <a:r>
              <a:rPr lang="en-US" altLang="ko-KR" sz="3200" dirty="0"/>
              <a:t>(</a:t>
            </a:r>
            <a:r>
              <a:rPr lang="ko-KR" altLang="en-US" sz="3200" dirty="0"/>
              <a:t>학생</a:t>
            </a:r>
            <a:r>
              <a:rPr lang="en-US" altLang="ko-KR" sz="3200" dirty="0"/>
              <a:t>, </a:t>
            </a:r>
            <a:r>
              <a:rPr lang="ko-KR" altLang="en-US" sz="3200" dirty="0"/>
              <a:t>교수</a:t>
            </a:r>
            <a:r>
              <a:rPr lang="en-US" altLang="ko-KR" sz="3200" dirty="0"/>
              <a:t>, </a:t>
            </a:r>
            <a:r>
              <a:rPr lang="ko-KR" altLang="en-US" sz="3200" dirty="0"/>
              <a:t>관리자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1" name="그림 10" descr="1.JPG">
            <a:extLst>
              <a:ext uri="{FF2B5EF4-FFF2-40B4-BE49-F238E27FC236}">
                <a16:creationId xmlns:a16="http://schemas.microsoft.com/office/drawing/2014/main" id="{CE8D9215-1F66-4FF6-801C-DC0ED315D6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34100" y="1758862"/>
            <a:ext cx="7820624" cy="381642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1CF091B2-1E3D-40F0-840B-1B7825A554AA}"/>
              </a:ext>
            </a:extLst>
          </p:cNvPr>
          <p:cNvSpPr/>
          <p:nvPr/>
        </p:nvSpPr>
        <p:spPr>
          <a:xfrm>
            <a:off x="4737694" y="2168860"/>
            <a:ext cx="576064" cy="4320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6FE82AA-287E-4631-BBC3-70B04070958D}"/>
              </a:ext>
            </a:extLst>
          </p:cNvPr>
          <p:cNvSpPr/>
          <p:nvPr/>
        </p:nvSpPr>
        <p:spPr>
          <a:xfrm>
            <a:off x="8305232" y="1952836"/>
            <a:ext cx="576064" cy="4320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87705C-DCCD-4A52-8A8A-06F3B34CFD75}"/>
              </a:ext>
            </a:extLst>
          </p:cNvPr>
          <p:cNvSpPr txBox="1"/>
          <p:nvPr/>
        </p:nvSpPr>
        <p:spPr>
          <a:xfrm>
            <a:off x="4272784" y="5841268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가능한 </a:t>
            </a:r>
            <a:r>
              <a:rPr lang="ko-KR" altLang="en-US" dirty="0" err="1"/>
              <a:t>란과</a:t>
            </a:r>
            <a:r>
              <a:rPr lang="ko-KR" altLang="en-US" dirty="0"/>
              <a:t> 불가능한 </a:t>
            </a:r>
            <a:r>
              <a:rPr lang="ko-KR" altLang="en-US" dirty="0" err="1"/>
              <a:t>란의</a:t>
            </a:r>
            <a:r>
              <a:rPr lang="ko-KR" altLang="en-US" dirty="0"/>
              <a:t> 구분 및 색 지정</a:t>
            </a:r>
          </a:p>
        </p:txBody>
      </p:sp>
    </p:spTree>
    <p:extLst>
      <p:ext uri="{BB962C8B-B14F-4D97-AF65-F5344CB8AC3E}">
        <p14:creationId xmlns:p14="http://schemas.microsoft.com/office/powerpoint/2010/main" val="33230401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CBAFF-7DB3-4469-85EA-0D4156C808A7}"/>
              </a:ext>
            </a:extLst>
          </p:cNvPr>
          <p:cNvSpPr txBox="1"/>
          <p:nvPr/>
        </p:nvSpPr>
        <p:spPr>
          <a:xfrm>
            <a:off x="4727848" y="697849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상담이력 조회</a:t>
            </a:r>
          </a:p>
        </p:txBody>
      </p:sp>
      <p:pic>
        <p:nvPicPr>
          <p:cNvPr id="11" name="그림 10" descr="4.JPG">
            <a:extLst>
              <a:ext uri="{FF2B5EF4-FFF2-40B4-BE49-F238E27FC236}">
                <a16:creationId xmlns:a16="http://schemas.microsoft.com/office/drawing/2014/main" id="{79BDC656-CC69-44D9-B2FF-4044EE4384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777969"/>
            <a:ext cx="9144000" cy="42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296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26371-22F3-4B22-887B-319EE5DFADDC}"/>
              </a:ext>
            </a:extLst>
          </p:cNvPr>
          <p:cNvSpPr txBox="1"/>
          <p:nvPr/>
        </p:nvSpPr>
        <p:spPr>
          <a:xfrm>
            <a:off x="3299866" y="1022024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강의수강 및 성적확인</a:t>
            </a:r>
          </a:p>
        </p:txBody>
      </p:sp>
      <p:pic>
        <p:nvPicPr>
          <p:cNvPr id="11" name="그림 10" descr="6.JPG">
            <a:extLst>
              <a:ext uri="{FF2B5EF4-FFF2-40B4-BE49-F238E27FC236}">
                <a16:creationId xmlns:a16="http://schemas.microsoft.com/office/drawing/2014/main" id="{AE2BAF98-8271-41B9-9D17-A9B7EE63E2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729" y="1901331"/>
            <a:ext cx="9144000" cy="4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509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24709" y="611347"/>
            <a:ext cx="2500545" cy="386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 dirty="0">
                <a:solidFill>
                  <a:srgbClr val="EA3E46"/>
                </a:solidFill>
              </a:rPr>
              <a:t>시스템 기능 및 구조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7FEFE59-7053-4221-9A64-F23D3B161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437" y="1222615"/>
            <a:ext cx="17713529" cy="6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42970648" descr="EMB000033a872f7">
            <a:extLst>
              <a:ext uri="{FF2B5EF4-FFF2-40B4-BE49-F238E27FC236}">
                <a16:creationId xmlns:a16="http://schemas.microsoft.com/office/drawing/2014/main" id="{B5687205-8865-4DEF-B09C-81AF3F28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80" y="1222615"/>
            <a:ext cx="8715905" cy="48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18038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FA1EF-9834-466A-9CE5-9CB7EEF1E48F}"/>
              </a:ext>
            </a:extLst>
          </p:cNvPr>
          <p:cNvSpPr txBox="1"/>
          <p:nvPr/>
        </p:nvSpPr>
        <p:spPr>
          <a:xfrm>
            <a:off x="4929011" y="546727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강의 평가</a:t>
            </a:r>
          </a:p>
        </p:txBody>
      </p:sp>
      <p:pic>
        <p:nvPicPr>
          <p:cNvPr id="11" name="그림 10" descr="7.JPG">
            <a:extLst>
              <a:ext uri="{FF2B5EF4-FFF2-40B4-BE49-F238E27FC236}">
                <a16:creationId xmlns:a16="http://schemas.microsoft.com/office/drawing/2014/main" id="{39FA4C79-38CB-4E50-9890-A9825174A3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19368"/>
            <a:ext cx="9144000" cy="2888479"/>
          </a:xfrm>
          <a:prstGeom prst="rect">
            <a:avLst/>
          </a:prstGeom>
        </p:spPr>
      </p:pic>
      <p:pic>
        <p:nvPicPr>
          <p:cNvPr id="12" name="그림 11" descr="8.JPG">
            <a:extLst>
              <a:ext uri="{FF2B5EF4-FFF2-40B4-BE49-F238E27FC236}">
                <a16:creationId xmlns:a16="http://schemas.microsoft.com/office/drawing/2014/main" id="{0E966B58-2A62-418F-A6B2-D8507FBC245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387720"/>
            <a:ext cx="9144000" cy="16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4687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8B20B-94B2-4B29-BC0C-2CA454AF15CC}"/>
              </a:ext>
            </a:extLst>
          </p:cNvPr>
          <p:cNvSpPr txBox="1"/>
          <p:nvPr/>
        </p:nvSpPr>
        <p:spPr>
          <a:xfrm>
            <a:off x="3781725" y="524857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상담이력 확인과 입력</a:t>
            </a:r>
          </a:p>
        </p:txBody>
      </p:sp>
      <p:pic>
        <p:nvPicPr>
          <p:cNvPr id="11" name="그림 10" descr="11.JPG">
            <a:extLst>
              <a:ext uri="{FF2B5EF4-FFF2-40B4-BE49-F238E27FC236}">
                <a16:creationId xmlns:a16="http://schemas.microsoft.com/office/drawing/2014/main" id="{E5BA4C8B-1DD4-4A59-876D-C19CB93AD9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9931" y="1022787"/>
            <a:ext cx="9144000" cy="2118732"/>
          </a:xfrm>
          <a:prstGeom prst="rect">
            <a:avLst/>
          </a:prstGeom>
        </p:spPr>
      </p:pic>
      <p:pic>
        <p:nvPicPr>
          <p:cNvPr id="12" name="그림 11" descr="12.JPG">
            <a:extLst>
              <a:ext uri="{FF2B5EF4-FFF2-40B4-BE49-F238E27FC236}">
                <a16:creationId xmlns:a16="http://schemas.microsoft.com/office/drawing/2014/main" id="{038809BF-EFAF-4DFF-942F-95B95B0438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7595" y="3039011"/>
            <a:ext cx="6336704" cy="314080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3274A59-9DD5-4ECB-889F-EB8032D17652}"/>
              </a:ext>
            </a:extLst>
          </p:cNvPr>
          <p:cNvSpPr/>
          <p:nvPr/>
        </p:nvSpPr>
        <p:spPr>
          <a:xfrm>
            <a:off x="7368035" y="1598851"/>
            <a:ext cx="432048" cy="3600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68111D6-8812-40FF-9427-4E69C334E580}"/>
              </a:ext>
            </a:extLst>
          </p:cNvPr>
          <p:cNvCxnSpPr>
            <a:stCxn id="13" idx="4"/>
          </p:cNvCxnSpPr>
          <p:nvPr/>
        </p:nvCxnSpPr>
        <p:spPr>
          <a:xfrm flipH="1">
            <a:off x="4559723" y="1958891"/>
            <a:ext cx="30243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18317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3.JPG">
            <a:extLst>
              <a:ext uri="{FF2B5EF4-FFF2-40B4-BE49-F238E27FC236}">
                <a16:creationId xmlns:a16="http://schemas.microsoft.com/office/drawing/2014/main" id="{75E453E1-0F19-4BAD-A969-F132B37397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1837" y="458946"/>
            <a:ext cx="9144000" cy="2633425"/>
          </a:xfrm>
          <a:prstGeom prst="rect">
            <a:avLst/>
          </a:prstGeom>
        </p:spPr>
      </p:pic>
      <p:pic>
        <p:nvPicPr>
          <p:cNvPr id="12" name="그림 11" descr="14.JPG">
            <a:extLst>
              <a:ext uri="{FF2B5EF4-FFF2-40B4-BE49-F238E27FC236}">
                <a16:creationId xmlns:a16="http://schemas.microsoft.com/office/drawing/2014/main" id="{577A406C-1C3F-4F76-8D74-DAFDFBC4D3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1837" y="3440975"/>
            <a:ext cx="9144000" cy="275122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47BD46E-30D7-4A2A-A091-0C70C64C04F5}"/>
              </a:ext>
            </a:extLst>
          </p:cNvPr>
          <p:cNvSpPr/>
          <p:nvPr/>
        </p:nvSpPr>
        <p:spPr>
          <a:xfrm>
            <a:off x="10522189" y="1251034"/>
            <a:ext cx="432048" cy="3600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A1F3C8-25A3-4697-AF19-779B8B71C415}"/>
              </a:ext>
            </a:extLst>
          </p:cNvPr>
          <p:cNvCxnSpPr>
            <a:stCxn id="13" idx="4"/>
          </p:cNvCxnSpPr>
          <p:nvPr/>
        </p:nvCxnSpPr>
        <p:spPr>
          <a:xfrm flipH="1">
            <a:off x="4041469" y="1611074"/>
            <a:ext cx="6696744" cy="187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EDA52-BEC5-444D-B388-F820AE31888C}"/>
              </a:ext>
            </a:extLst>
          </p:cNvPr>
          <p:cNvSpPr txBox="1"/>
          <p:nvPr/>
        </p:nvSpPr>
        <p:spPr>
          <a:xfrm>
            <a:off x="456037" y="138804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성적 내역</a:t>
            </a:r>
          </a:p>
        </p:txBody>
      </p:sp>
    </p:spTree>
    <p:extLst>
      <p:ext uri="{BB962C8B-B14F-4D97-AF65-F5344CB8AC3E}">
        <p14:creationId xmlns:p14="http://schemas.microsoft.com/office/powerpoint/2010/main" val="323740684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52FF2-69BA-456B-9C3C-B8DB9EA04763}"/>
              </a:ext>
            </a:extLst>
          </p:cNvPr>
          <p:cNvSpPr txBox="1"/>
          <p:nvPr/>
        </p:nvSpPr>
        <p:spPr>
          <a:xfrm>
            <a:off x="3107260" y="835678"/>
            <a:ext cx="5150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시간표 </a:t>
            </a:r>
            <a:r>
              <a:rPr lang="en-US" altLang="ko-KR" sz="3200" dirty="0"/>
              <a:t>(</a:t>
            </a:r>
            <a:r>
              <a:rPr lang="ko-KR" altLang="en-US" sz="3200" dirty="0"/>
              <a:t>학생</a:t>
            </a:r>
            <a:r>
              <a:rPr lang="en-US" altLang="ko-KR" sz="3200" dirty="0"/>
              <a:t>, </a:t>
            </a:r>
            <a:r>
              <a:rPr lang="ko-KR" altLang="en-US" sz="3200" dirty="0"/>
              <a:t>교수</a:t>
            </a:r>
            <a:r>
              <a:rPr lang="en-US" altLang="ko-KR" sz="3200" dirty="0"/>
              <a:t>, </a:t>
            </a:r>
            <a:r>
              <a:rPr lang="ko-KR" altLang="en-US" sz="3200" dirty="0"/>
              <a:t>관리자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16" name="그림 15" descr="10.JPG">
            <a:extLst>
              <a:ext uri="{FF2B5EF4-FFF2-40B4-BE49-F238E27FC236}">
                <a16:creationId xmlns:a16="http://schemas.microsoft.com/office/drawing/2014/main" id="{62487DA0-5476-4902-8A3F-8B12C559AB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729" y="1611074"/>
            <a:ext cx="9144000" cy="43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2714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834283" y="6037358"/>
            <a:ext cx="2608459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D3BD9B-D1C6-494D-A0DF-0BCFDA8EF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6" y="1270120"/>
            <a:ext cx="4007799" cy="560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37DE8F-5EAC-4EAD-8241-C1EB17F02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7" y="2014331"/>
            <a:ext cx="5294134" cy="2827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CD426-DE7D-49AC-B99B-20F7013A1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94" y="990768"/>
            <a:ext cx="5474923" cy="15491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3CC078-E106-43FE-B99D-4C6F11F22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94" y="2907022"/>
            <a:ext cx="6188752" cy="1934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C90AAE-B6A0-4F3D-8731-FAACC0103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6" y="5209028"/>
            <a:ext cx="7736800" cy="15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60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14103" y="6267749"/>
            <a:ext cx="5618928" cy="358298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13" name="_x192863112" descr="EMB000010d476b5">
            <a:extLst>
              <a:ext uri="{FF2B5EF4-FFF2-40B4-BE49-F238E27FC236}">
                <a16:creationId xmlns:a16="http://schemas.microsoft.com/office/drawing/2014/main" id="{526FED73-47C2-4EE7-848F-9ABCF309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64" y="990768"/>
            <a:ext cx="4687556" cy="293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8A4A769B-251A-4491-921E-A327E0FD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64" y="-7056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_x192863912" descr="EMB000010d476b8">
            <a:extLst>
              <a:ext uri="{FF2B5EF4-FFF2-40B4-BE49-F238E27FC236}">
                <a16:creationId xmlns:a16="http://schemas.microsoft.com/office/drawing/2014/main" id="{27F488D9-DDD0-46F2-B190-1110AAEA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1" y="1029662"/>
            <a:ext cx="4687555" cy="28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192864632" descr="EMB000010d476bb">
            <a:extLst>
              <a:ext uri="{FF2B5EF4-FFF2-40B4-BE49-F238E27FC236}">
                <a16:creationId xmlns:a16="http://schemas.microsoft.com/office/drawing/2014/main" id="{A0073063-6473-4E2F-B907-EDA7294B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2" y="3895657"/>
            <a:ext cx="4687556" cy="27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215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90828-0132-473D-80A7-1321AAAC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8" y="1471769"/>
            <a:ext cx="6116622" cy="43700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F6EC2-88EF-4795-B5B9-54342DCD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74" y="1502403"/>
            <a:ext cx="5118163" cy="21543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E4B5CC-0013-46CF-96AB-60DF14A2D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74" y="3975270"/>
            <a:ext cx="5267363" cy="18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119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9C1F80-A895-4CC4-B870-CDE40E71F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391" y="1015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6726128" descr="EMB00001a2820d6">
            <a:extLst>
              <a:ext uri="{FF2B5EF4-FFF2-40B4-BE49-F238E27FC236}">
                <a16:creationId xmlns:a16="http://schemas.microsoft.com/office/drawing/2014/main" id="{69449A15-38B3-41E7-806D-C0E5CB1D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221" y="558790"/>
            <a:ext cx="5400675" cy="57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83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24708" y="628062"/>
            <a:ext cx="3305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solidFill>
                  <a:srgbClr val="EA3E46"/>
                </a:solidFill>
              </a:rPr>
              <a:t>일정별</a:t>
            </a:r>
            <a:r>
              <a:rPr lang="ko-KR" altLang="en-US" b="1" dirty="0">
                <a:solidFill>
                  <a:srgbClr val="EA3E46"/>
                </a:solidFill>
              </a:rPr>
              <a:t> 주요 산출물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92111" y="1301261"/>
          <a:ext cx="10691854" cy="5077152"/>
        </p:xfrm>
        <a:graphic>
          <a:graphicData uri="http://schemas.openxmlformats.org/drawingml/2006/table">
            <a:tbl>
              <a:tblPr firstRow="1" bandRow="1"/>
              <a:tblGrid>
                <a:gridCol w="152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1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53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마일스톤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시작일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종료일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5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프로젝트 계획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프로젝트 계획 및 일정계획을 세운다.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데이터베이스</a:t>
                      </a:r>
                      <a:endParaRPr lang="en-US" altLang="ko-KR" sz="1600" b="0" i="0" dirty="0">
                        <a:solidFill>
                          <a:srgbClr val="000000"/>
                        </a:solidFill>
                        <a:latin typeface="경기천년제목 Bold" pitchFamily="18" charset="-127"/>
                        <a:ea typeface="경기천년제목 Bold" pitchFamily="18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설계 및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데이터베이스를 설계하고 구축한다.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5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기본 UI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해당 웹페이지의 </a:t>
                      </a:r>
                      <a:r>
                        <a:rPr lang="ko-KR" altLang="ko-KR" sz="1600" b="0" i="0" dirty="0" err="1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기본틀을</a:t>
                      </a: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 제작한다.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0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프로그램 제작 및 코딩</a:t>
                      </a:r>
                      <a:endParaRPr lang="en-US" altLang="ko-KR" sz="1600" b="0" i="0" dirty="0">
                        <a:solidFill>
                          <a:srgbClr val="000000"/>
                        </a:solidFill>
                        <a:latin typeface="경기천년제목 Bold" pitchFamily="18" charset="-127"/>
                        <a:ea typeface="경기천년제목 Bold" pitchFamily="18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(프로그램의</a:t>
                      </a:r>
                      <a:endParaRPr lang="en-US" altLang="ko-KR" sz="1600" b="0" i="0" dirty="0">
                        <a:solidFill>
                          <a:srgbClr val="000000"/>
                        </a:solidFill>
                        <a:latin typeface="경기천년제목 Bold" pitchFamily="18" charset="-127"/>
                        <a:ea typeface="경기천년제목 Bold" pitchFamily="18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기능 구현)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수강신청, 개인신상, 상담, 졸업자가진단, 성적, 시간표, 강의평가, 강의계획서, 배정학생 각 8개의 모듈로 나누어 코딩한다.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5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디자인 및</a:t>
                      </a:r>
                      <a:endParaRPr lang="en-US" altLang="ko-KR" sz="1600" b="0" i="0" dirty="0">
                        <a:solidFill>
                          <a:srgbClr val="000000"/>
                        </a:solidFill>
                        <a:latin typeface="경기천년제목 Bold" pitchFamily="18" charset="-127"/>
                        <a:ea typeface="경기천년제목 Bold" pitchFamily="18" charset="-127"/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애니메이션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프로그램 전반적 디자인과 애니메이션을 추가한다.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9.12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5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프로그램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구현된 프로그램을 테스트하여 오류 검출 및 수정을 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29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최종 발표자료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완성된 프로그램 구현과정을 문서화한다.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600" b="0" i="0" dirty="0">
                          <a:solidFill>
                            <a:srgbClr val="000000"/>
                          </a:solidFill>
                          <a:latin typeface="경기천년제목 Bold" pitchFamily="18" charset="-127"/>
                          <a:ea typeface="경기천년제목 Bold" pitchFamily="18" charset="-127"/>
                        </a:rPr>
                        <a:t>11.28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6835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180B1AE8-008C-4FA1-940D-54A21D7CCDF4}"/>
              </a:ext>
            </a:extLst>
          </p:cNvPr>
          <p:cNvSpPr/>
          <p:nvPr/>
        </p:nvSpPr>
        <p:spPr>
          <a:xfrm>
            <a:off x="0" y="0"/>
            <a:ext cx="9882251" cy="6858000"/>
          </a:xfrm>
          <a:prstGeom prst="homePlate">
            <a:avLst>
              <a:gd name="adj" fmla="val 47746"/>
            </a:avLst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CDE87-C834-405C-B479-1B4B34F2D163}"/>
              </a:ext>
            </a:extLst>
          </p:cNvPr>
          <p:cNvSpPr txBox="1"/>
          <p:nvPr/>
        </p:nvSpPr>
        <p:spPr>
          <a:xfrm>
            <a:off x="1257569" y="2890818"/>
            <a:ext cx="5933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600" dirty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  <a:cs typeface="Arial" panose="020B0604020202020204" pitchFamily="34" charset="0"/>
              </a:rPr>
              <a:t>THANK YOU</a:t>
            </a:r>
            <a:endParaRPr lang="ko-KR" altLang="en-US" sz="5400" spc="6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  <a:cs typeface="Arial" panose="020B0604020202020204" pitchFamily="34" charset="0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9EA7603-D10B-4C05-B30C-528020A59B59}"/>
              </a:ext>
            </a:extLst>
          </p:cNvPr>
          <p:cNvSpPr/>
          <p:nvPr/>
        </p:nvSpPr>
        <p:spPr>
          <a:xfrm flipH="1">
            <a:off x="9575442" y="-6441"/>
            <a:ext cx="2616558" cy="2756079"/>
          </a:xfrm>
          <a:prstGeom prst="homePlate">
            <a:avLst>
              <a:gd name="adj" fmla="val 58475"/>
            </a:avLst>
          </a:prstGeom>
          <a:solidFill>
            <a:srgbClr val="FF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B14F2E8-596B-481F-9E7D-AFE3666B86B2}"/>
              </a:ext>
            </a:extLst>
          </p:cNvPr>
          <p:cNvSpPr/>
          <p:nvPr/>
        </p:nvSpPr>
        <p:spPr>
          <a:xfrm rot="10800000">
            <a:off x="9591747" y="1371598"/>
            <a:ext cx="2605688" cy="2391433"/>
          </a:xfrm>
          <a:prstGeom prst="rtTriangle">
            <a:avLst/>
          </a:prstGeom>
          <a:solidFill>
            <a:srgbClr val="FF8989"/>
          </a:solidFill>
          <a:ln>
            <a:noFill/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24709" y="639529"/>
            <a:ext cx="3386202" cy="36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03C8A-5484-4D18-8A8B-79D2326B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" y="1096158"/>
            <a:ext cx="8521038" cy="4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7348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24709" y="639529"/>
            <a:ext cx="3386202" cy="36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역할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6A30ED-8D4C-4FDC-9022-EE3AABF86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39793"/>
              </p:ext>
            </p:extLst>
          </p:nvPr>
        </p:nvGraphicFramePr>
        <p:xfrm>
          <a:off x="1491113" y="1423066"/>
          <a:ext cx="9209774" cy="4527390"/>
        </p:xfrm>
        <a:graphic>
          <a:graphicData uri="http://schemas.openxmlformats.org/drawingml/2006/table">
            <a:tbl>
              <a:tblPr/>
              <a:tblGrid>
                <a:gridCol w="2306285">
                  <a:extLst>
                    <a:ext uri="{9D8B030D-6E8A-4147-A177-3AD203B41FA5}">
                      <a16:colId xmlns:a16="http://schemas.microsoft.com/office/drawing/2014/main" val="179337524"/>
                    </a:ext>
                  </a:extLst>
                </a:gridCol>
                <a:gridCol w="6903489">
                  <a:extLst>
                    <a:ext uri="{9D8B030D-6E8A-4147-A177-3AD203B41FA5}">
                      <a16:colId xmlns:a16="http://schemas.microsoft.com/office/drawing/2014/main" val="2945797464"/>
                    </a:ext>
                  </a:extLst>
                </a:gridCol>
              </a:tblGrid>
              <a:tr h="5074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05861"/>
                  </a:ext>
                </a:extLst>
              </a:tr>
              <a:tr h="781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박휘준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전반 참여</a:t>
                      </a:r>
                      <a:endParaRPr lang="ko-KR" altLang="en-US" sz="24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350493"/>
                  </a:ext>
                </a:extLst>
              </a:tr>
              <a:tr h="781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최호성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53520"/>
                  </a:ext>
                </a:extLst>
              </a:tr>
              <a:tr h="7808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조훈연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구축 및 관리</a:t>
                      </a:r>
                      <a:endParaRPr lang="ko-KR" altLang="en-US" sz="24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050926"/>
                  </a:ext>
                </a:extLst>
              </a:tr>
              <a:tr h="7808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</a:t>
                      </a:r>
                      <a:r>
                        <a:rPr lang="ko-KR" altLang="en-US" sz="24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전반 관리</a:t>
                      </a:r>
                      <a:endParaRPr lang="ko-KR" altLang="en-US" sz="2400" kern="0" spc="0" dirty="0">
                        <a:solidFill>
                          <a:srgbClr val="FF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76554"/>
                  </a:ext>
                </a:extLst>
              </a:tr>
              <a:tr h="7808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이은경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UI,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기능구현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943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168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047C19A-A83C-4705-8259-E4FD732C4C11}"/>
              </a:ext>
            </a:extLst>
          </p:cNvPr>
          <p:cNvSpPr txBox="1">
            <a:spLocks/>
          </p:cNvSpPr>
          <p:nvPr/>
        </p:nvSpPr>
        <p:spPr>
          <a:xfrm>
            <a:off x="310095" y="870005"/>
            <a:ext cx="5729207" cy="1093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로그인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E8991A-59B6-4EA6-B018-9FB54FC4FFA1}"/>
              </a:ext>
            </a:extLst>
          </p:cNvPr>
          <p:cNvCxnSpPr>
            <a:cxnSpLocks/>
          </p:cNvCxnSpPr>
          <p:nvPr/>
        </p:nvCxnSpPr>
        <p:spPr>
          <a:xfrm>
            <a:off x="3061982" y="3276131"/>
            <a:ext cx="281539" cy="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3A306D-B556-4B3E-BE22-004A3F4B394A}"/>
              </a:ext>
            </a:extLst>
          </p:cNvPr>
          <p:cNvSpPr txBox="1"/>
          <p:nvPr/>
        </p:nvSpPr>
        <p:spPr>
          <a:xfrm>
            <a:off x="3202751" y="4108961"/>
            <a:ext cx="28978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데이터베이스 </a:t>
            </a:r>
            <a:endParaRPr lang="en-US" altLang="ko-KR" sz="1400" dirty="0"/>
          </a:p>
          <a:p>
            <a:r>
              <a:rPr lang="ko-KR" altLang="en-US" sz="1400" dirty="0"/>
              <a:t>관리자</a:t>
            </a:r>
            <a:r>
              <a:rPr lang="en-US" altLang="ko-KR" sz="1400" dirty="0"/>
              <a:t>,</a:t>
            </a:r>
            <a:r>
              <a:rPr lang="ko-KR" altLang="en-US" sz="1400" dirty="0"/>
              <a:t>교수</a:t>
            </a:r>
            <a:r>
              <a:rPr lang="en-US" altLang="ko-KR" sz="1400" dirty="0"/>
              <a:t>,</a:t>
            </a:r>
            <a:r>
              <a:rPr lang="ko-KR" altLang="en-US" sz="1400" dirty="0"/>
              <a:t>학생 계정</a:t>
            </a:r>
            <a:r>
              <a:rPr lang="en-US" altLang="ko-KR" sz="1400" dirty="0"/>
              <a:t>(</a:t>
            </a:r>
            <a:r>
              <a:rPr lang="ko-KR" altLang="en-US" sz="1400" dirty="0"/>
              <a:t>개인코드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주민앞자리</a:t>
            </a:r>
            <a:r>
              <a:rPr lang="en-US" altLang="ko-KR" sz="1400" dirty="0"/>
              <a:t>(</a:t>
            </a:r>
            <a:r>
              <a:rPr lang="ko-KR" altLang="en-US" sz="1400" dirty="0"/>
              <a:t>초기비밀번호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관리자는 </a:t>
            </a:r>
            <a:r>
              <a:rPr lang="en-US" altLang="ko-KR" sz="1400" dirty="0" err="1"/>
              <a:t>rootpass</a:t>
            </a:r>
            <a:r>
              <a:rPr lang="ko-KR" altLang="en-US" sz="1400" dirty="0"/>
              <a:t>로 로그인</a:t>
            </a:r>
            <a:endParaRPr lang="en-US" altLang="ko-KR" sz="1400" dirty="0"/>
          </a:p>
          <a:p>
            <a:r>
              <a:rPr lang="en-US" altLang="ko-KR" sz="1400" dirty="0" err="1"/>
              <a:t>Choice,UserId,Userpw</a:t>
            </a:r>
            <a:r>
              <a:rPr lang="en-US" altLang="ko-KR" sz="1400" dirty="0"/>
              <a:t> </a:t>
            </a:r>
            <a:r>
              <a:rPr lang="ko-KR" altLang="en-US" sz="1400" dirty="0"/>
              <a:t>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9B6EA-3720-47B2-A5C4-2CFDBB1B8F58}"/>
              </a:ext>
            </a:extLst>
          </p:cNvPr>
          <p:cNvSpPr txBox="1"/>
          <p:nvPr/>
        </p:nvSpPr>
        <p:spPr>
          <a:xfrm>
            <a:off x="8414939" y="2945191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학사관리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,</a:t>
            </a:r>
            <a:r>
              <a:rPr lang="ko-KR" altLang="en-US" dirty="0"/>
              <a:t>교수</a:t>
            </a:r>
            <a:r>
              <a:rPr lang="en-US" altLang="ko-KR" dirty="0"/>
              <a:t>,</a:t>
            </a:r>
            <a:r>
              <a:rPr lang="ko-KR" altLang="en-US" dirty="0"/>
              <a:t>관리자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5A893-0242-4DCB-8EFC-1842115E83AD}"/>
              </a:ext>
            </a:extLst>
          </p:cNvPr>
          <p:cNvSpPr txBox="1"/>
          <p:nvPr/>
        </p:nvSpPr>
        <p:spPr>
          <a:xfrm>
            <a:off x="8495645" y="376251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수강신청</a:t>
            </a:r>
            <a:r>
              <a:rPr lang="en-US" altLang="ko-KR" dirty="0"/>
              <a:t>(</a:t>
            </a:r>
            <a:r>
              <a:rPr lang="ko-KR" altLang="en-US" dirty="0"/>
              <a:t>학생</a:t>
            </a:r>
            <a:r>
              <a:rPr lang="en-US" altLang="ko-KR" dirty="0"/>
              <a:t>,</a:t>
            </a:r>
            <a:r>
              <a:rPr lang="ko-KR" altLang="en-US" dirty="0"/>
              <a:t>관리자화면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2AB5F9F-16A7-4A1D-92B6-7DC80DF26495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7213761" y="1850380"/>
            <a:ext cx="731364" cy="142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EA523FC-319F-46FE-9FDA-E21325FCBBF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213761" y="3276130"/>
            <a:ext cx="731364" cy="146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CBD4FA-9967-46DC-AF76-8D033CC91D05}"/>
              </a:ext>
            </a:extLst>
          </p:cNvPr>
          <p:cNvSpPr txBox="1"/>
          <p:nvPr/>
        </p:nvSpPr>
        <p:spPr>
          <a:xfrm>
            <a:off x="1078552" y="1797546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Intro.jsp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E8D042-0976-4D26-B599-7B4E90254B76}"/>
              </a:ext>
            </a:extLst>
          </p:cNvPr>
          <p:cNvSpPr/>
          <p:nvPr/>
        </p:nvSpPr>
        <p:spPr>
          <a:xfrm>
            <a:off x="6039302" y="2921055"/>
            <a:ext cx="1174459" cy="710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loginProc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D72579E-F9F6-4477-AEAE-02DF59EF94A3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833994" y="3276130"/>
            <a:ext cx="205308" cy="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B920073-6DFE-47FA-8A15-7A29AA890604}"/>
              </a:ext>
            </a:extLst>
          </p:cNvPr>
          <p:cNvSpPr txBox="1"/>
          <p:nvPr/>
        </p:nvSpPr>
        <p:spPr>
          <a:xfrm>
            <a:off x="5804598" y="3608628"/>
            <a:ext cx="24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Choice,UserId,UserPw</a:t>
            </a:r>
            <a:endParaRPr lang="en-US" altLang="ko-KR" sz="1400" dirty="0"/>
          </a:p>
          <a:p>
            <a:r>
              <a:rPr lang="ko-KR" altLang="en-US" sz="1400" dirty="0"/>
              <a:t>각 값에 맞는 페이지로 이동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BC97D9B-C7E4-4E5A-BFF2-FCA94AECD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2" y="2520852"/>
            <a:ext cx="2152744" cy="148803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9C4AA56-5B4F-4958-906F-1D78CF5D6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277" y="-369455"/>
            <a:ext cx="9354275" cy="65245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F0CC791-D87C-44C9-99CE-C77B211D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25" y="862331"/>
            <a:ext cx="4010683" cy="197609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BBC3F69-C04E-4EC2-913B-00CC7A400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25" y="4165424"/>
            <a:ext cx="4017223" cy="19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6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55" name="내용 개체 틀 11">
            <a:extLst>
              <a:ext uri="{FF2B5EF4-FFF2-40B4-BE49-F238E27FC236}">
                <a16:creationId xmlns:a16="http://schemas.microsoft.com/office/drawing/2014/main" id="{168ED7FD-1FAF-4608-B657-3D7BED3A3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0" y="2618300"/>
            <a:ext cx="5870886" cy="2887924"/>
          </a:xfr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AB447DF4-5EF5-4A68-9989-B8A24706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17" y="1084021"/>
            <a:ext cx="4159102" cy="698131"/>
          </a:xfrm>
        </p:spPr>
        <p:txBody>
          <a:bodyPr/>
          <a:lstStyle/>
          <a:p>
            <a:r>
              <a:rPr lang="ko-KR" altLang="en-US" dirty="0"/>
              <a:t>수강신청 학생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8AEE5F-DF2E-439D-A56E-4B88A536C7FB}"/>
              </a:ext>
            </a:extLst>
          </p:cNvPr>
          <p:cNvSpPr txBox="1"/>
          <p:nvPr/>
        </p:nvSpPr>
        <p:spPr>
          <a:xfrm>
            <a:off x="916647" y="2174571"/>
            <a:ext cx="10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Banner.jsp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3355E0-DF9E-4B80-9A3E-CEF3BC2A843D}"/>
              </a:ext>
            </a:extLst>
          </p:cNvPr>
          <p:cNvSpPr txBox="1"/>
          <p:nvPr/>
        </p:nvSpPr>
        <p:spPr>
          <a:xfrm>
            <a:off x="6540460" y="357563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input.jsp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4CD00-2F0E-466D-87B5-DF355AF8605A}"/>
              </a:ext>
            </a:extLst>
          </p:cNvPr>
          <p:cNvSpPr txBox="1"/>
          <p:nvPr/>
        </p:nvSpPr>
        <p:spPr>
          <a:xfrm>
            <a:off x="6593886" y="4561820"/>
            <a:ext cx="911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insert.jsp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9FF05B-298D-4888-BD5B-5E625F6CD930}"/>
              </a:ext>
            </a:extLst>
          </p:cNvPr>
          <p:cNvSpPr/>
          <p:nvPr/>
        </p:nvSpPr>
        <p:spPr>
          <a:xfrm>
            <a:off x="8814957" y="2893606"/>
            <a:ext cx="1635854" cy="8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inputProc.jsp</a:t>
            </a:r>
            <a:endParaRPr lang="ko-KR" altLang="en-US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ACB537-9186-461D-8020-33106766C0C1}"/>
              </a:ext>
            </a:extLst>
          </p:cNvPr>
          <p:cNvSpPr/>
          <p:nvPr/>
        </p:nvSpPr>
        <p:spPr>
          <a:xfrm>
            <a:off x="8814957" y="4931998"/>
            <a:ext cx="1635854" cy="8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insertProc.jsp</a:t>
            </a:r>
            <a:endParaRPr lang="ko-KR" altLang="en-US" sz="14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807E98-FFFB-4051-BFCF-54B93167A984}"/>
              </a:ext>
            </a:extLst>
          </p:cNvPr>
          <p:cNvCxnSpPr/>
          <p:nvPr/>
        </p:nvCxnSpPr>
        <p:spPr>
          <a:xfrm>
            <a:off x="6645517" y="3235772"/>
            <a:ext cx="1970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5D3B18D-98BE-4A88-99C6-321D45F27D77}"/>
              </a:ext>
            </a:extLst>
          </p:cNvPr>
          <p:cNvSpPr txBox="1"/>
          <p:nvPr/>
        </p:nvSpPr>
        <p:spPr>
          <a:xfrm>
            <a:off x="6570247" y="2880510"/>
            <a:ext cx="227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Lecturecode,stuId</a:t>
            </a:r>
            <a:r>
              <a:rPr lang="en-US" altLang="ko-KR" sz="1400" dirty="0"/>
              <a:t> </a:t>
            </a:r>
            <a:r>
              <a:rPr lang="ko-KR" altLang="en-US" sz="1400" dirty="0"/>
              <a:t>값 전달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68E077-52A7-479E-AC7E-B1C0191A4CC1}"/>
              </a:ext>
            </a:extLst>
          </p:cNvPr>
          <p:cNvSpPr txBox="1"/>
          <p:nvPr/>
        </p:nvSpPr>
        <p:spPr>
          <a:xfrm>
            <a:off x="10649623" y="2803890"/>
            <a:ext cx="15423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Insert</a:t>
            </a:r>
            <a:r>
              <a:rPr lang="ko-KR" altLang="en-US" sz="1400" dirty="0"/>
              <a:t> 쿼리로 데이터베이스</a:t>
            </a:r>
            <a:r>
              <a:rPr lang="en-US" altLang="ko-KR" sz="1400" dirty="0"/>
              <a:t>(attendee)</a:t>
            </a:r>
            <a:r>
              <a:rPr lang="ko-KR" altLang="en-US" sz="1400" dirty="0"/>
              <a:t>에 수강신청 과목 추가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B0A1009-906F-4830-94E1-77FE27351222}"/>
              </a:ext>
            </a:extLst>
          </p:cNvPr>
          <p:cNvCxnSpPr>
            <a:cxnSpLocks/>
          </p:cNvCxnSpPr>
          <p:nvPr/>
        </p:nvCxnSpPr>
        <p:spPr>
          <a:xfrm flipH="1">
            <a:off x="6645517" y="3512771"/>
            <a:ext cx="1970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CB08EB1-E791-45AD-906D-7F5E4D16C85F}"/>
              </a:ext>
            </a:extLst>
          </p:cNvPr>
          <p:cNvCxnSpPr/>
          <p:nvPr/>
        </p:nvCxnSpPr>
        <p:spPr>
          <a:xfrm>
            <a:off x="6645517" y="5182789"/>
            <a:ext cx="1970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A5D683B-2115-4549-A6DE-C9823687D7AC}"/>
              </a:ext>
            </a:extLst>
          </p:cNvPr>
          <p:cNvCxnSpPr>
            <a:cxnSpLocks/>
          </p:cNvCxnSpPr>
          <p:nvPr/>
        </p:nvCxnSpPr>
        <p:spPr>
          <a:xfrm flipH="1">
            <a:off x="6645517" y="5502517"/>
            <a:ext cx="1970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F9BC994-92B0-4AA9-8AD3-F7AAFB0B67CA}"/>
              </a:ext>
            </a:extLst>
          </p:cNvPr>
          <p:cNvSpPr txBox="1"/>
          <p:nvPr/>
        </p:nvSpPr>
        <p:spPr>
          <a:xfrm>
            <a:off x="6540460" y="4920037"/>
            <a:ext cx="227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Lecturecode,stuId</a:t>
            </a:r>
            <a:r>
              <a:rPr lang="en-US" altLang="ko-KR" sz="1400" dirty="0"/>
              <a:t> </a:t>
            </a:r>
            <a:r>
              <a:rPr lang="ko-KR" altLang="en-US" sz="1400" dirty="0"/>
              <a:t>값 전달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A15D80-10B3-4596-B13D-8C02BCAA67E1}"/>
              </a:ext>
            </a:extLst>
          </p:cNvPr>
          <p:cNvSpPr txBox="1"/>
          <p:nvPr/>
        </p:nvSpPr>
        <p:spPr>
          <a:xfrm>
            <a:off x="10649622" y="4869597"/>
            <a:ext cx="15423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delete</a:t>
            </a:r>
            <a:r>
              <a:rPr lang="ko-KR" altLang="en-US" sz="1400" dirty="0"/>
              <a:t> 쿼리로 데이터베이스</a:t>
            </a:r>
            <a:r>
              <a:rPr lang="en-US" altLang="ko-KR" sz="1400" dirty="0"/>
              <a:t>(attendee)</a:t>
            </a:r>
            <a:r>
              <a:rPr lang="ko-KR" altLang="en-US" sz="1400" dirty="0"/>
              <a:t>에 수강신청 과목 삭제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032B3C-7A93-4F93-972E-228290E1FC3C}"/>
              </a:ext>
            </a:extLst>
          </p:cNvPr>
          <p:cNvSpPr txBox="1"/>
          <p:nvPr/>
        </p:nvSpPr>
        <p:spPr>
          <a:xfrm>
            <a:off x="825177" y="564217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footer.jsp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477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533031" y="199623"/>
            <a:ext cx="392806" cy="315532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30204" y="458948"/>
            <a:ext cx="1999229" cy="35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EA3E46"/>
                </a:solidFill>
              </a:rPr>
              <a:t>학사관리시스템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21217" y="6267748"/>
            <a:ext cx="10811814" cy="373487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534472" y="458946"/>
            <a:ext cx="5799257" cy="45719"/>
          </a:xfrm>
          <a:prstGeom prst="rect">
            <a:avLst/>
          </a:prstGeom>
          <a:solidFill>
            <a:srgbClr val="EA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7"/>
          <p:cNvSpPr txBox="1"/>
          <p:nvPr/>
        </p:nvSpPr>
        <p:spPr>
          <a:xfrm>
            <a:off x="541419" y="678188"/>
            <a:ext cx="1999229" cy="36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>
                <a:solidFill>
                  <a:srgbClr val="EA3E46"/>
                </a:solidFill>
              </a:rPr>
              <a:t>결과물 상세사항</a:t>
            </a:r>
          </a:p>
        </p:txBody>
      </p:sp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9A2880F-4898-4C07-877E-2DC1A917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9" y="2520465"/>
            <a:ext cx="6117718" cy="296548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6CA8189-8790-4EE4-A097-74351743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58" y="1141639"/>
            <a:ext cx="4554196" cy="583458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수강신청 관리자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96BCF-D78C-44A6-B954-FE3BA4B5EA25}"/>
              </a:ext>
            </a:extLst>
          </p:cNvPr>
          <p:cNvSpPr txBox="1"/>
          <p:nvPr/>
        </p:nvSpPr>
        <p:spPr>
          <a:xfrm>
            <a:off x="618205" y="1900296"/>
            <a:ext cx="100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Banner.jsp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3DB75-445D-4A03-B1FE-E65849F8698F}"/>
              </a:ext>
            </a:extLst>
          </p:cNvPr>
          <p:cNvSpPr txBox="1"/>
          <p:nvPr/>
        </p:nvSpPr>
        <p:spPr>
          <a:xfrm>
            <a:off x="4544143" y="3394250"/>
            <a:ext cx="159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subjectModify.jsp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90B276-2740-4170-A493-82397DE3A67F}"/>
              </a:ext>
            </a:extLst>
          </p:cNvPr>
          <p:cNvSpPr/>
          <p:nvPr/>
        </p:nvSpPr>
        <p:spPr>
          <a:xfrm>
            <a:off x="8626895" y="5090165"/>
            <a:ext cx="1635854" cy="8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deleteProc.jsp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CC4AF3-CE04-4CA0-A2A3-1B431E0CD7B8}"/>
              </a:ext>
            </a:extLst>
          </p:cNvPr>
          <p:cNvCxnSpPr>
            <a:cxnSpLocks/>
          </p:cNvCxnSpPr>
          <p:nvPr/>
        </p:nvCxnSpPr>
        <p:spPr>
          <a:xfrm>
            <a:off x="6801757" y="3007668"/>
            <a:ext cx="1900133" cy="54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7AB878-2B9A-4F3D-AB2A-E4D518BE0443}"/>
              </a:ext>
            </a:extLst>
          </p:cNvPr>
          <p:cNvSpPr txBox="1"/>
          <p:nvPr/>
        </p:nvSpPr>
        <p:spPr>
          <a:xfrm>
            <a:off x="7115354" y="2831628"/>
            <a:ext cx="19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Lecture</a:t>
            </a:r>
            <a:r>
              <a:rPr lang="ko-KR" altLang="en-US" sz="1400" dirty="0"/>
              <a:t>테이블 값 전달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919CE5-99B7-4D44-A108-7B1821DE66E7}"/>
              </a:ext>
            </a:extLst>
          </p:cNvPr>
          <p:cNvSpPr txBox="1"/>
          <p:nvPr/>
        </p:nvSpPr>
        <p:spPr>
          <a:xfrm>
            <a:off x="10586847" y="3271140"/>
            <a:ext cx="154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Insert</a:t>
            </a:r>
            <a:r>
              <a:rPr lang="ko-KR" altLang="en-US" sz="1400" dirty="0"/>
              <a:t> 쿼리로 데이터베이스</a:t>
            </a:r>
            <a:r>
              <a:rPr lang="en-US" altLang="ko-KR" sz="1400" dirty="0"/>
              <a:t>(lecture)</a:t>
            </a:r>
            <a:r>
              <a:rPr lang="ko-KR" altLang="en-US" sz="1400" dirty="0"/>
              <a:t>에 수강 과목 추가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AE5297-D109-40A2-8053-246064B417A0}"/>
              </a:ext>
            </a:extLst>
          </p:cNvPr>
          <p:cNvCxnSpPr>
            <a:cxnSpLocks/>
          </p:cNvCxnSpPr>
          <p:nvPr/>
        </p:nvCxnSpPr>
        <p:spPr>
          <a:xfrm flipH="1" flipV="1">
            <a:off x="6801757" y="3176103"/>
            <a:ext cx="1825138" cy="54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CD4E29-67C4-4A2A-8498-EA71DCFBFEAB}"/>
              </a:ext>
            </a:extLst>
          </p:cNvPr>
          <p:cNvSpPr/>
          <p:nvPr/>
        </p:nvSpPr>
        <p:spPr>
          <a:xfrm>
            <a:off x="8772386" y="3170810"/>
            <a:ext cx="1759461" cy="8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ModifyProc.jsp</a:t>
            </a:r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773DC4-F48C-491B-8B44-2918376C0679}"/>
              </a:ext>
            </a:extLst>
          </p:cNvPr>
          <p:cNvCxnSpPr>
            <a:cxnSpLocks/>
          </p:cNvCxnSpPr>
          <p:nvPr/>
        </p:nvCxnSpPr>
        <p:spPr>
          <a:xfrm>
            <a:off x="7000701" y="4832513"/>
            <a:ext cx="1553180" cy="53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FF0130-C031-472D-985F-43B826B0F18C}"/>
              </a:ext>
            </a:extLst>
          </p:cNvPr>
          <p:cNvCxnSpPr>
            <a:cxnSpLocks/>
          </p:cNvCxnSpPr>
          <p:nvPr/>
        </p:nvCxnSpPr>
        <p:spPr>
          <a:xfrm flipH="1" flipV="1">
            <a:off x="6864722" y="5090166"/>
            <a:ext cx="1591882" cy="50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137AA2-0945-42E9-977C-6BC4A75D766E}"/>
              </a:ext>
            </a:extLst>
          </p:cNvPr>
          <p:cNvSpPr txBox="1"/>
          <p:nvPr/>
        </p:nvSpPr>
        <p:spPr>
          <a:xfrm>
            <a:off x="10262749" y="5225705"/>
            <a:ext cx="154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Delete</a:t>
            </a:r>
            <a:r>
              <a:rPr lang="ko-KR" altLang="en-US" sz="1400" dirty="0"/>
              <a:t>쿼리로 데이터베이스</a:t>
            </a:r>
            <a:r>
              <a:rPr lang="en-US" altLang="ko-KR" sz="1400" dirty="0"/>
              <a:t>(lecture) </a:t>
            </a:r>
            <a:r>
              <a:rPr lang="ko-KR" altLang="en-US" sz="1400" dirty="0"/>
              <a:t>과목삭제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41215D-BE7A-459A-A283-CF50F9B1E453}"/>
              </a:ext>
            </a:extLst>
          </p:cNvPr>
          <p:cNvSpPr txBox="1"/>
          <p:nvPr/>
        </p:nvSpPr>
        <p:spPr>
          <a:xfrm>
            <a:off x="7166963" y="4608533"/>
            <a:ext cx="186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LectureCode</a:t>
            </a:r>
            <a:r>
              <a:rPr lang="ko-KR" altLang="en-US" sz="1400" dirty="0"/>
              <a:t> 값 전달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1A8C2-D0F7-47CE-83C3-6D3C9CDD9571}"/>
              </a:ext>
            </a:extLst>
          </p:cNvPr>
          <p:cNvSpPr txBox="1"/>
          <p:nvPr/>
        </p:nvSpPr>
        <p:spPr>
          <a:xfrm>
            <a:off x="541419" y="5691812"/>
            <a:ext cx="93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footer.jsp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638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1445</Words>
  <Application>Microsoft Office PowerPoint</Application>
  <PresentationFormat>와이드스크린</PresentationFormat>
  <Paragraphs>407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경기천년제목 Bold</vt:lpstr>
      <vt:lpstr>Malgun Gothic</vt:lpstr>
      <vt:lpstr>Malgun Gothic</vt:lpstr>
      <vt:lpstr>함초롬바탕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수강신청 학생</vt:lpstr>
      <vt:lpstr>수강신청 관리자</vt:lpstr>
      <vt:lpstr>강의계획서</vt:lpstr>
      <vt:lpstr>강의평가 학생</vt:lpstr>
      <vt:lpstr>강의평가 관리자</vt:lpstr>
      <vt:lpstr>PowerPoint 프레젠테이션</vt:lpstr>
      <vt:lpstr>학생 신상정보 수정(stu_profile.jsp) </vt:lpstr>
      <vt:lpstr>추가 및 정정 동작 원리</vt:lpstr>
      <vt:lpstr>검색 기능 원리</vt:lpstr>
      <vt:lpstr>졸업자가진단 </vt:lpstr>
      <vt:lpstr>졸업자가진단</vt:lpstr>
      <vt:lpstr>졸업자가진단(미이수내역)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박휘준</dc:creator>
  <cp:lastModifiedBy>박휘준</cp:lastModifiedBy>
  <cp:revision>11</cp:revision>
  <dcterms:created xsi:type="dcterms:W3CDTF">2017-10-17T14:21:42Z</dcterms:created>
  <dcterms:modified xsi:type="dcterms:W3CDTF">2018-02-09T11:21:16Z</dcterms:modified>
</cp:coreProperties>
</file>